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Lst>
  <p:notesMasterIdLst>
    <p:notesMasterId r:id="rId19"/>
  </p:notesMasterIdLst>
  <p:sldIdLst>
    <p:sldId id="256" r:id="rId2"/>
    <p:sldId id="258" r:id="rId3"/>
    <p:sldId id="259" r:id="rId4"/>
    <p:sldId id="260" r:id="rId5"/>
    <p:sldId id="261" r:id="rId6"/>
    <p:sldId id="265" r:id="rId7"/>
    <p:sldId id="262" r:id="rId8"/>
    <p:sldId id="267" r:id="rId9"/>
    <p:sldId id="268" r:id="rId10"/>
    <p:sldId id="269" r:id="rId11"/>
    <p:sldId id="270" r:id="rId12"/>
    <p:sldId id="271" r:id="rId13"/>
    <p:sldId id="272" r:id="rId14"/>
    <p:sldId id="273" r:id="rId15"/>
    <p:sldId id="274" r:id="rId16"/>
    <p:sldId id="275" r:id="rId17"/>
    <p:sldId id="276" r:id="rId18"/>
  </p:sldIdLst>
  <p:sldSz cx="9144000" cy="6858000" type="screen4x3"/>
  <p:notesSz cx="9144000" cy="6858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1248" y="56"/>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G>
</file>

<file path=ppt/media/image11.JPG>
</file>

<file path=ppt/media/image12.JPG>
</file>

<file path=ppt/media/image13.JPG>
</file>

<file path=ppt/media/image2.jpeg>
</file>

<file path=ppt/media/image3.png>
</file>

<file path=ppt/media/image4.jpe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524300" y="514350"/>
            <a:ext cx="60963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 name="Google Shape;49;p1: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032245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57929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10117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74477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497689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44558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33192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7395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3677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8531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302151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52119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59589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951815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9758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1869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2"/>
          <p:cNvSpPr txBox="1">
            <a:spLocks noGrp="1"/>
          </p:cNvSpPr>
          <p:nvPr>
            <p:ph type="title"/>
          </p:nvPr>
        </p:nvSpPr>
        <p:spPr>
          <a:xfrm>
            <a:off x="1109092" y="1502753"/>
            <a:ext cx="6918959" cy="16764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400" b="1" i="0">
                <a:solidFill>
                  <a:schemeClr val="dk1"/>
                </a:solidFill>
                <a:latin typeface="Times New Roman"/>
                <a:ea typeface="Times New Roman"/>
                <a:cs typeface="Times New Roman"/>
                <a:sym typeface="Times New Roman"/>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
          <p:cNvSpPr txBox="1">
            <a:spLocks noGrp="1"/>
          </p:cNvSpPr>
          <p:nvPr>
            <p:ph type="body" idx="1"/>
          </p:nvPr>
        </p:nvSpPr>
        <p:spPr>
          <a:xfrm>
            <a:off x="384725" y="2033330"/>
            <a:ext cx="8372475" cy="221234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2850" b="0" i="1">
                <a:solidFill>
                  <a:srgbClr val="2A2A2A"/>
                </a:solidFill>
                <a:latin typeface="Arial"/>
                <a:ea typeface="Arial"/>
                <a:cs typeface="Arial"/>
                <a:sym typeface="Aria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0" name="Google Shape;20;p2"/>
          <p:cNvSpPr txBox="1">
            <a:spLocks noGrp="1"/>
          </p:cNvSpPr>
          <p:nvPr>
            <p:ph type="ftr" idx="11"/>
          </p:nvPr>
        </p:nvSpPr>
        <p:spPr>
          <a:xfrm>
            <a:off x="3108960" y="6377940"/>
            <a:ext cx="292608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dt" idx="10"/>
          </p:nvPr>
        </p:nvSpPr>
        <p:spPr>
          <a:xfrm>
            <a:off x="457200" y="6377940"/>
            <a:ext cx="210312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sldNum" idx="12"/>
          </p:nvPr>
        </p:nvSpPr>
        <p:spPr>
          <a:xfrm>
            <a:off x="8756125" y="6398022"/>
            <a:ext cx="217804" cy="167640"/>
          </a:xfrm>
          <a:prstGeom prst="rect">
            <a:avLst/>
          </a:prstGeom>
          <a:noFill/>
          <a:ln>
            <a:noFill/>
          </a:ln>
        </p:spPr>
        <p:txBody>
          <a:bodyPr spcFirstLastPara="1" wrap="square" lIns="0" tIns="0" rIns="0" bIns="0" anchor="t" anchorCtr="0">
            <a:spAutoFit/>
          </a:bodyPr>
          <a:lstStyle>
            <a:lvl1pPr marL="108585" marR="0" lvl="0" indent="0" algn="l">
              <a:lnSpc>
                <a:spcPct val="100000"/>
              </a:lnSpc>
              <a:spcBef>
                <a:spcPts val="0"/>
              </a:spcBef>
              <a:buNone/>
              <a:defRPr sz="1000" b="0" i="0">
                <a:solidFill>
                  <a:srgbClr val="595959"/>
                </a:solidFill>
                <a:latin typeface="Arial"/>
                <a:ea typeface="Arial"/>
                <a:cs typeface="Arial"/>
                <a:sym typeface="Arial"/>
              </a:defRPr>
            </a:lvl1pPr>
            <a:lvl2pPr marL="108585" marR="0" lvl="1" indent="0" algn="l">
              <a:lnSpc>
                <a:spcPct val="100000"/>
              </a:lnSpc>
              <a:spcBef>
                <a:spcPts val="0"/>
              </a:spcBef>
              <a:buNone/>
              <a:defRPr sz="1000" b="0" i="0">
                <a:solidFill>
                  <a:srgbClr val="595959"/>
                </a:solidFill>
                <a:latin typeface="Arial"/>
                <a:ea typeface="Arial"/>
                <a:cs typeface="Arial"/>
                <a:sym typeface="Arial"/>
              </a:defRPr>
            </a:lvl2pPr>
            <a:lvl3pPr marL="108585" marR="0" lvl="2" indent="0" algn="l">
              <a:lnSpc>
                <a:spcPct val="100000"/>
              </a:lnSpc>
              <a:spcBef>
                <a:spcPts val="0"/>
              </a:spcBef>
              <a:buNone/>
              <a:defRPr sz="1000" b="0" i="0">
                <a:solidFill>
                  <a:srgbClr val="595959"/>
                </a:solidFill>
                <a:latin typeface="Arial"/>
                <a:ea typeface="Arial"/>
                <a:cs typeface="Arial"/>
                <a:sym typeface="Arial"/>
              </a:defRPr>
            </a:lvl3pPr>
            <a:lvl4pPr marL="108585" marR="0" lvl="3" indent="0" algn="l">
              <a:lnSpc>
                <a:spcPct val="100000"/>
              </a:lnSpc>
              <a:spcBef>
                <a:spcPts val="0"/>
              </a:spcBef>
              <a:buNone/>
              <a:defRPr sz="1000" b="0" i="0">
                <a:solidFill>
                  <a:srgbClr val="595959"/>
                </a:solidFill>
                <a:latin typeface="Arial"/>
                <a:ea typeface="Arial"/>
                <a:cs typeface="Arial"/>
                <a:sym typeface="Arial"/>
              </a:defRPr>
            </a:lvl4pPr>
            <a:lvl5pPr marL="108585" marR="0" lvl="4" indent="0" algn="l">
              <a:lnSpc>
                <a:spcPct val="100000"/>
              </a:lnSpc>
              <a:spcBef>
                <a:spcPts val="0"/>
              </a:spcBef>
              <a:buNone/>
              <a:defRPr sz="1000" b="0" i="0">
                <a:solidFill>
                  <a:srgbClr val="595959"/>
                </a:solidFill>
                <a:latin typeface="Arial"/>
                <a:ea typeface="Arial"/>
                <a:cs typeface="Arial"/>
                <a:sym typeface="Arial"/>
              </a:defRPr>
            </a:lvl5pPr>
            <a:lvl6pPr marL="108585" marR="0" lvl="5" indent="0" algn="l">
              <a:lnSpc>
                <a:spcPct val="100000"/>
              </a:lnSpc>
              <a:spcBef>
                <a:spcPts val="0"/>
              </a:spcBef>
              <a:buNone/>
              <a:defRPr sz="1000" b="0" i="0">
                <a:solidFill>
                  <a:srgbClr val="595959"/>
                </a:solidFill>
                <a:latin typeface="Arial"/>
                <a:ea typeface="Arial"/>
                <a:cs typeface="Arial"/>
                <a:sym typeface="Arial"/>
              </a:defRPr>
            </a:lvl6pPr>
            <a:lvl7pPr marL="108585" marR="0" lvl="6" indent="0" algn="l">
              <a:lnSpc>
                <a:spcPct val="100000"/>
              </a:lnSpc>
              <a:spcBef>
                <a:spcPts val="0"/>
              </a:spcBef>
              <a:buNone/>
              <a:defRPr sz="1000" b="0" i="0">
                <a:solidFill>
                  <a:srgbClr val="595959"/>
                </a:solidFill>
                <a:latin typeface="Arial"/>
                <a:ea typeface="Arial"/>
                <a:cs typeface="Arial"/>
                <a:sym typeface="Arial"/>
              </a:defRPr>
            </a:lvl7pPr>
            <a:lvl8pPr marL="108585" marR="0" lvl="7" indent="0" algn="l">
              <a:lnSpc>
                <a:spcPct val="100000"/>
              </a:lnSpc>
              <a:spcBef>
                <a:spcPts val="0"/>
              </a:spcBef>
              <a:buNone/>
              <a:defRPr sz="1000" b="0" i="0">
                <a:solidFill>
                  <a:srgbClr val="595959"/>
                </a:solidFill>
                <a:latin typeface="Arial"/>
                <a:ea typeface="Arial"/>
                <a:cs typeface="Arial"/>
                <a:sym typeface="Arial"/>
              </a:defRPr>
            </a:lvl8pPr>
            <a:lvl9pPr marL="108585" marR="0" lvl="8" indent="0" algn="l">
              <a:lnSpc>
                <a:spcPct val="100000"/>
              </a:lnSpc>
              <a:spcBef>
                <a:spcPts val="0"/>
              </a:spcBef>
              <a:buNone/>
              <a:defRPr sz="1000" b="0" i="0">
                <a:solidFill>
                  <a:srgbClr val="595959"/>
                </a:solidFill>
                <a:latin typeface="Arial"/>
                <a:ea typeface="Arial"/>
                <a:cs typeface="Arial"/>
                <a:sym typeface="Arial"/>
              </a:defRPr>
            </a:lvl9pPr>
          </a:lstStyle>
          <a:p>
            <a:pPr marL="108585"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3"/>
        <p:cNvGrpSpPr/>
        <p:nvPr/>
      </p:nvGrpSpPr>
      <p:grpSpPr>
        <a:xfrm>
          <a:off x="0" y="0"/>
          <a:ext cx="0" cy="0"/>
          <a:chOff x="0" y="0"/>
          <a:chExt cx="0" cy="0"/>
        </a:xfrm>
      </p:grpSpPr>
      <p:sp>
        <p:nvSpPr>
          <p:cNvPr id="24" name="Google Shape;24;p3"/>
          <p:cNvSpPr txBox="1">
            <a:spLocks noGrp="1"/>
          </p:cNvSpPr>
          <p:nvPr>
            <p:ph type="ftr" idx="11"/>
          </p:nvPr>
        </p:nvSpPr>
        <p:spPr>
          <a:xfrm>
            <a:off x="3108960" y="6377940"/>
            <a:ext cx="292608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dt" idx="10"/>
          </p:nvPr>
        </p:nvSpPr>
        <p:spPr>
          <a:xfrm>
            <a:off x="457200" y="6377940"/>
            <a:ext cx="210312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8756125" y="6398022"/>
            <a:ext cx="217804" cy="167640"/>
          </a:xfrm>
          <a:prstGeom prst="rect">
            <a:avLst/>
          </a:prstGeom>
          <a:noFill/>
          <a:ln>
            <a:noFill/>
          </a:ln>
        </p:spPr>
        <p:txBody>
          <a:bodyPr spcFirstLastPara="1" wrap="square" lIns="0" tIns="0" rIns="0" bIns="0" anchor="t" anchorCtr="0">
            <a:spAutoFit/>
          </a:bodyPr>
          <a:lstStyle>
            <a:lvl1pPr marL="108585" marR="0" lvl="0" indent="0" algn="l">
              <a:lnSpc>
                <a:spcPct val="100000"/>
              </a:lnSpc>
              <a:spcBef>
                <a:spcPts val="0"/>
              </a:spcBef>
              <a:buNone/>
              <a:defRPr sz="1000" b="0" i="0">
                <a:solidFill>
                  <a:srgbClr val="595959"/>
                </a:solidFill>
                <a:latin typeface="Arial"/>
                <a:ea typeface="Arial"/>
                <a:cs typeface="Arial"/>
                <a:sym typeface="Arial"/>
              </a:defRPr>
            </a:lvl1pPr>
            <a:lvl2pPr marL="108585" marR="0" lvl="1" indent="0" algn="l">
              <a:lnSpc>
                <a:spcPct val="100000"/>
              </a:lnSpc>
              <a:spcBef>
                <a:spcPts val="0"/>
              </a:spcBef>
              <a:buNone/>
              <a:defRPr sz="1000" b="0" i="0">
                <a:solidFill>
                  <a:srgbClr val="595959"/>
                </a:solidFill>
                <a:latin typeface="Arial"/>
                <a:ea typeface="Arial"/>
                <a:cs typeface="Arial"/>
                <a:sym typeface="Arial"/>
              </a:defRPr>
            </a:lvl2pPr>
            <a:lvl3pPr marL="108585" marR="0" lvl="2" indent="0" algn="l">
              <a:lnSpc>
                <a:spcPct val="100000"/>
              </a:lnSpc>
              <a:spcBef>
                <a:spcPts val="0"/>
              </a:spcBef>
              <a:buNone/>
              <a:defRPr sz="1000" b="0" i="0">
                <a:solidFill>
                  <a:srgbClr val="595959"/>
                </a:solidFill>
                <a:latin typeface="Arial"/>
                <a:ea typeface="Arial"/>
                <a:cs typeface="Arial"/>
                <a:sym typeface="Arial"/>
              </a:defRPr>
            </a:lvl3pPr>
            <a:lvl4pPr marL="108585" marR="0" lvl="3" indent="0" algn="l">
              <a:lnSpc>
                <a:spcPct val="100000"/>
              </a:lnSpc>
              <a:spcBef>
                <a:spcPts val="0"/>
              </a:spcBef>
              <a:buNone/>
              <a:defRPr sz="1000" b="0" i="0">
                <a:solidFill>
                  <a:srgbClr val="595959"/>
                </a:solidFill>
                <a:latin typeface="Arial"/>
                <a:ea typeface="Arial"/>
                <a:cs typeface="Arial"/>
                <a:sym typeface="Arial"/>
              </a:defRPr>
            </a:lvl4pPr>
            <a:lvl5pPr marL="108585" marR="0" lvl="4" indent="0" algn="l">
              <a:lnSpc>
                <a:spcPct val="100000"/>
              </a:lnSpc>
              <a:spcBef>
                <a:spcPts val="0"/>
              </a:spcBef>
              <a:buNone/>
              <a:defRPr sz="1000" b="0" i="0">
                <a:solidFill>
                  <a:srgbClr val="595959"/>
                </a:solidFill>
                <a:latin typeface="Arial"/>
                <a:ea typeface="Arial"/>
                <a:cs typeface="Arial"/>
                <a:sym typeface="Arial"/>
              </a:defRPr>
            </a:lvl5pPr>
            <a:lvl6pPr marL="108585" marR="0" lvl="5" indent="0" algn="l">
              <a:lnSpc>
                <a:spcPct val="100000"/>
              </a:lnSpc>
              <a:spcBef>
                <a:spcPts val="0"/>
              </a:spcBef>
              <a:buNone/>
              <a:defRPr sz="1000" b="0" i="0">
                <a:solidFill>
                  <a:srgbClr val="595959"/>
                </a:solidFill>
                <a:latin typeface="Arial"/>
                <a:ea typeface="Arial"/>
                <a:cs typeface="Arial"/>
                <a:sym typeface="Arial"/>
              </a:defRPr>
            </a:lvl6pPr>
            <a:lvl7pPr marL="108585" marR="0" lvl="6" indent="0" algn="l">
              <a:lnSpc>
                <a:spcPct val="100000"/>
              </a:lnSpc>
              <a:spcBef>
                <a:spcPts val="0"/>
              </a:spcBef>
              <a:buNone/>
              <a:defRPr sz="1000" b="0" i="0">
                <a:solidFill>
                  <a:srgbClr val="595959"/>
                </a:solidFill>
                <a:latin typeface="Arial"/>
                <a:ea typeface="Arial"/>
                <a:cs typeface="Arial"/>
                <a:sym typeface="Arial"/>
              </a:defRPr>
            </a:lvl7pPr>
            <a:lvl8pPr marL="108585" marR="0" lvl="7" indent="0" algn="l">
              <a:lnSpc>
                <a:spcPct val="100000"/>
              </a:lnSpc>
              <a:spcBef>
                <a:spcPts val="0"/>
              </a:spcBef>
              <a:buNone/>
              <a:defRPr sz="1000" b="0" i="0">
                <a:solidFill>
                  <a:srgbClr val="595959"/>
                </a:solidFill>
                <a:latin typeface="Arial"/>
                <a:ea typeface="Arial"/>
                <a:cs typeface="Arial"/>
                <a:sym typeface="Arial"/>
              </a:defRPr>
            </a:lvl8pPr>
            <a:lvl9pPr marL="108585" marR="0" lvl="8" indent="0" algn="l">
              <a:lnSpc>
                <a:spcPct val="100000"/>
              </a:lnSpc>
              <a:spcBef>
                <a:spcPts val="0"/>
              </a:spcBef>
              <a:buNone/>
              <a:defRPr sz="1000" b="0" i="0">
                <a:solidFill>
                  <a:srgbClr val="595959"/>
                </a:solidFill>
                <a:latin typeface="Arial"/>
                <a:ea typeface="Arial"/>
                <a:cs typeface="Arial"/>
                <a:sym typeface="Arial"/>
              </a:defRPr>
            </a:lvl9pPr>
          </a:lstStyle>
          <a:p>
            <a:pPr marL="108585"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4"/>
        <p:cNvGrpSpPr/>
        <p:nvPr/>
      </p:nvGrpSpPr>
      <p:grpSpPr>
        <a:xfrm>
          <a:off x="0" y="0"/>
          <a:ext cx="0" cy="0"/>
          <a:chOff x="0" y="0"/>
          <a:chExt cx="0" cy="0"/>
        </a:xfrm>
      </p:grpSpPr>
      <p:sp>
        <p:nvSpPr>
          <p:cNvPr id="35" name="Google Shape;35;p5"/>
          <p:cNvSpPr txBox="1">
            <a:spLocks noGrp="1"/>
          </p:cNvSpPr>
          <p:nvPr>
            <p:ph type="ctrTitle"/>
          </p:nvPr>
        </p:nvSpPr>
        <p:spPr>
          <a:xfrm>
            <a:off x="685800" y="2125980"/>
            <a:ext cx="7772400" cy="144018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5"/>
          <p:cNvSpPr txBox="1">
            <a:spLocks noGrp="1"/>
          </p:cNvSpPr>
          <p:nvPr>
            <p:ph type="subTitle" idx="1"/>
          </p:nvPr>
        </p:nvSpPr>
        <p:spPr>
          <a:xfrm>
            <a:off x="1371600" y="3840480"/>
            <a:ext cx="6400800" cy="17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ftr" idx="11"/>
          </p:nvPr>
        </p:nvSpPr>
        <p:spPr>
          <a:xfrm>
            <a:off x="3108960" y="6377940"/>
            <a:ext cx="292608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dt" idx="10"/>
          </p:nvPr>
        </p:nvSpPr>
        <p:spPr>
          <a:xfrm>
            <a:off x="457200" y="6377940"/>
            <a:ext cx="210312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8756125" y="6398022"/>
            <a:ext cx="217804" cy="167640"/>
          </a:xfrm>
          <a:prstGeom prst="rect">
            <a:avLst/>
          </a:prstGeom>
          <a:noFill/>
          <a:ln>
            <a:noFill/>
          </a:ln>
        </p:spPr>
        <p:txBody>
          <a:bodyPr spcFirstLastPara="1" wrap="square" lIns="0" tIns="0" rIns="0" bIns="0" anchor="t" anchorCtr="0">
            <a:spAutoFit/>
          </a:bodyPr>
          <a:lstStyle>
            <a:lvl1pPr marL="108585" marR="0" lvl="0" indent="0" algn="l">
              <a:lnSpc>
                <a:spcPct val="100000"/>
              </a:lnSpc>
              <a:spcBef>
                <a:spcPts val="0"/>
              </a:spcBef>
              <a:buNone/>
              <a:defRPr sz="1000" b="0" i="0">
                <a:solidFill>
                  <a:srgbClr val="595959"/>
                </a:solidFill>
                <a:latin typeface="Arial"/>
                <a:ea typeface="Arial"/>
                <a:cs typeface="Arial"/>
                <a:sym typeface="Arial"/>
              </a:defRPr>
            </a:lvl1pPr>
            <a:lvl2pPr marL="108585" marR="0" lvl="1" indent="0" algn="l">
              <a:lnSpc>
                <a:spcPct val="100000"/>
              </a:lnSpc>
              <a:spcBef>
                <a:spcPts val="0"/>
              </a:spcBef>
              <a:buNone/>
              <a:defRPr sz="1000" b="0" i="0">
                <a:solidFill>
                  <a:srgbClr val="595959"/>
                </a:solidFill>
                <a:latin typeface="Arial"/>
                <a:ea typeface="Arial"/>
                <a:cs typeface="Arial"/>
                <a:sym typeface="Arial"/>
              </a:defRPr>
            </a:lvl2pPr>
            <a:lvl3pPr marL="108585" marR="0" lvl="2" indent="0" algn="l">
              <a:lnSpc>
                <a:spcPct val="100000"/>
              </a:lnSpc>
              <a:spcBef>
                <a:spcPts val="0"/>
              </a:spcBef>
              <a:buNone/>
              <a:defRPr sz="1000" b="0" i="0">
                <a:solidFill>
                  <a:srgbClr val="595959"/>
                </a:solidFill>
                <a:latin typeface="Arial"/>
                <a:ea typeface="Arial"/>
                <a:cs typeface="Arial"/>
                <a:sym typeface="Arial"/>
              </a:defRPr>
            </a:lvl3pPr>
            <a:lvl4pPr marL="108585" marR="0" lvl="3" indent="0" algn="l">
              <a:lnSpc>
                <a:spcPct val="100000"/>
              </a:lnSpc>
              <a:spcBef>
                <a:spcPts val="0"/>
              </a:spcBef>
              <a:buNone/>
              <a:defRPr sz="1000" b="0" i="0">
                <a:solidFill>
                  <a:srgbClr val="595959"/>
                </a:solidFill>
                <a:latin typeface="Arial"/>
                <a:ea typeface="Arial"/>
                <a:cs typeface="Arial"/>
                <a:sym typeface="Arial"/>
              </a:defRPr>
            </a:lvl4pPr>
            <a:lvl5pPr marL="108585" marR="0" lvl="4" indent="0" algn="l">
              <a:lnSpc>
                <a:spcPct val="100000"/>
              </a:lnSpc>
              <a:spcBef>
                <a:spcPts val="0"/>
              </a:spcBef>
              <a:buNone/>
              <a:defRPr sz="1000" b="0" i="0">
                <a:solidFill>
                  <a:srgbClr val="595959"/>
                </a:solidFill>
                <a:latin typeface="Arial"/>
                <a:ea typeface="Arial"/>
                <a:cs typeface="Arial"/>
                <a:sym typeface="Arial"/>
              </a:defRPr>
            </a:lvl5pPr>
            <a:lvl6pPr marL="108585" marR="0" lvl="5" indent="0" algn="l">
              <a:lnSpc>
                <a:spcPct val="100000"/>
              </a:lnSpc>
              <a:spcBef>
                <a:spcPts val="0"/>
              </a:spcBef>
              <a:buNone/>
              <a:defRPr sz="1000" b="0" i="0">
                <a:solidFill>
                  <a:srgbClr val="595959"/>
                </a:solidFill>
                <a:latin typeface="Arial"/>
                <a:ea typeface="Arial"/>
                <a:cs typeface="Arial"/>
                <a:sym typeface="Arial"/>
              </a:defRPr>
            </a:lvl6pPr>
            <a:lvl7pPr marL="108585" marR="0" lvl="6" indent="0" algn="l">
              <a:lnSpc>
                <a:spcPct val="100000"/>
              </a:lnSpc>
              <a:spcBef>
                <a:spcPts val="0"/>
              </a:spcBef>
              <a:buNone/>
              <a:defRPr sz="1000" b="0" i="0">
                <a:solidFill>
                  <a:srgbClr val="595959"/>
                </a:solidFill>
                <a:latin typeface="Arial"/>
                <a:ea typeface="Arial"/>
                <a:cs typeface="Arial"/>
                <a:sym typeface="Arial"/>
              </a:defRPr>
            </a:lvl7pPr>
            <a:lvl8pPr marL="108585" marR="0" lvl="7" indent="0" algn="l">
              <a:lnSpc>
                <a:spcPct val="100000"/>
              </a:lnSpc>
              <a:spcBef>
                <a:spcPts val="0"/>
              </a:spcBef>
              <a:buNone/>
              <a:defRPr sz="1000" b="0" i="0">
                <a:solidFill>
                  <a:srgbClr val="595959"/>
                </a:solidFill>
                <a:latin typeface="Arial"/>
                <a:ea typeface="Arial"/>
                <a:cs typeface="Arial"/>
                <a:sym typeface="Arial"/>
              </a:defRPr>
            </a:lvl8pPr>
            <a:lvl9pPr marL="108585" marR="0" lvl="8" indent="0" algn="l">
              <a:lnSpc>
                <a:spcPct val="100000"/>
              </a:lnSpc>
              <a:spcBef>
                <a:spcPts val="0"/>
              </a:spcBef>
              <a:buNone/>
              <a:defRPr sz="1000" b="0" i="0">
                <a:solidFill>
                  <a:srgbClr val="595959"/>
                </a:solidFill>
                <a:latin typeface="Arial"/>
                <a:ea typeface="Arial"/>
                <a:cs typeface="Arial"/>
                <a:sym typeface="Arial"/>
              </a:defRPr>
            </a:lvl9pPr>
          </a:lstStyle>
          <a:p>
            <a:pPr marL="108585"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1109092" y="1502753"/>
            <a:ext cx="6918959" cy="16764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400" b="1" i="0">
                <a:solidFill>
                  <a:schemeClr val="dk1"/>
                </a:solidFill>
                <a:latin typeface="Times New Roman"/>
                <a:ea typeface="Times New Roman"/>
                <a:cs typeface="Times New Roman"/>
                <a:sym typeface="Times New Roman"/>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457200" y="1577340"/>
            <a:ext cx="397764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3" name="Google Shape;43;p6"/>
          <p:cNvSpPr txBox="1">
            <a:spLocks noGrp="1"/>
          </p:cNvSpPr>
          <p:nvPr>
            <p:ph type="body" idx="2"/>
          </p:nvPr>
        </p:nvSpPr>
        <p:spPr>
          <a:xfrm>
            <a:off x="4709160" y="1577340"/>
            <a:ext cx="397764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4" name="Google Shape;44;p6"/>
          <p:cNvSpPr txBox="1">
            <a:spLocks noGrp="1"/>
          </p:cNvSpPr>
          <p:nvPr>
            <p:ph type="ftr" idx="11"/>
          </p:nvPr>
        </p:nvSpPr>
        <p:spPr>
          <a:xfrm>
            <a:off x="3108960" y="6377940"/>
            <a:ext cx="292608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
          <p:cNvSpPr txBox="1">
            <a:spLocks noGrp="1"/>
          </p:cNvSpPr>
          <p:nvPr>
            <p:ph type="dt" idx="10"/>
          </p:nvPr>
        </p:nvSpPr>
        <p:spPr>
          <a:xfrm>
            <a:off x="457200" y="6377940"/>
            <a:ext cx="210312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8756125" y="6398022"/>
            <a:ext cx="217804" cy="167640"/>
          </a:xfrm>
          <a:prstGeom prst="rect">
            <a:avLst/>
          </a:prstGeom>
          <a:noFill/>
          <a:ln>
            <a:noFill/>
          </a:ln>
        </p:spPr>
        <p:txBody>
          <a:bodyPr spcFirstLastPara="1" wrap="square" lIns="0" tIns="0" rIns="0" bIns="0" anchor="t" anchorCtr="0">
            <a:spAutoFit/>
          </a:bodyPr>
          <a:lstStyle>
            <a:lvl1pPr marL="108585" marR="0" lvl="0" indent="0" algn="l">
              <a:lnSpc>
                <a:spcPct val="100000"/>
              </a:lnSpc>
              <a:spcBef>
                <a:spcPts val="0"/>
              </a:spcBef>
              <a:buNone/>
              <a:defRPr sz="1000" b="0" i="0">
                <a:solidFill>
                  <a:srgbClr val="595959"/>
                </a:solidFill>
                <a:latin typeface="Arial"/>
                <a:ea typeface="Arial"/>
                <a:cs typeface="Arial"/>
                <a:sym typeface="Arial"/>
              </a:defRPr>
            </a:lvl1pPr>
            <a:lvl2pPr marL="108585" marR="0" lvl="1" indent="0" algn="l">
              <a:lnSpc>
                <a:spcPct val="100000"/>
              </a:lnSpc>
              <a:spcBef>
                <a:spcPts val="0"/>
              </a:spcBef>
              <a:buNone/>
              <a:defRPr sz="1000" b="0" i="0">
                <a:solidFill>
                  <a:srgbClr val="595959"/>
                </a:solidFill>
                <a:latin typeface="Arial"/>
                <a:ea typeface="Arial"/>
                <a:cs typeface="Arial"/>
                <a:sym typeface="Arial"/>
              </a:defRPr>
            </a:lvl2pPr>
            <a:lvl3pPr marL="108585" marR="0" lvl="2" indent="0" algn="l">
              <a:lnSpc>
                <a:spcPct val="100000"/>
              </a:lnSpc>
              <a:spcBef>
                <a:spcPts val="0"/>
              </a:spcBef>
              <a:buNone/>
              <a:defRPr sz="1000" b="0" i="0">
                <a:solidFill>
                  <a:srgbClr val="595959"/>
                </a:solidFill>
                <a:latin typeface="Arial"/>
                <a:ea typeface="Arial"/>
                <a:cs typeface="Arial"/>
                <a:sym typeface="Arial"/>
              </a:defRPr>
            </a:lvl3pPr>
            <a:lvl4pPr marL="108585" marR="0" lvl="3" indent="0" algn="l">
              <a:lnSpc>
                <a:spcPct val="100000"/>
              </a:lnSpc>
              <a:spcBef>
                <a:spcPts val="0"/>
              </a:spcBef>
              <a:buNone/>
              <a:defRPr sz="1000" b="0" i="0">
                <a:solidFill>
                  <a:srgbClr val="595959"/>
                </a:solidFill>
                <a:latin typeface="Arial"/>
                <a:ea typeface="Arial"/>
                <a:cs typeface="Arial"/>
                <a:sym typeface="Arial"/>
              </a:defRPr>
            </a:lvl4pPr>
            <a:lvl5pPr marL="108585" marR="0" lvl="4" indent="0" algn="l">
              <a:lnSpc>
                <a:spcPct val="100000"/>
              </a:lnSpc>
              <a:spcBef>
                <a:spcPts val="0"/>
              </a:spcBef>
              <a:buNone/>
              <a:defRPr sz="1000" b="0" i="0">
                <a:solidFill>
                  <a:srgbClr val="595959"/>
                </a:solidFill>
                <a:latin typeface="Arial"/>
                <a:ea typeface="Arial"/>
                <a:cs typeface="Arial"/>
                <a:sym typeface="Arial"/>
              </a:defRPr>
            </a:lvl5pPr>
            <a:lvl6pPr marL="108585" marR="0" lvl="5" indent="0" algn="l">
              <a:lnSpc>
                <a:spcPct val="100000"/>
              </a:lnSpc>
              <a:spcBef>
                <a:spcPts val="0"/>
              </a:spcBef>
              <a:buNone/>
              <a:defRPr sz="1000" b="0" i="0">
                <a:solidFill>
                  <a:srgbClr val="595959"/>
                </a:solidFill>
                <a:latin typeface="Arial"/>
                <a:ea typeface="Arial"/>
                <a:cs typeface="Arial"/>
                <a:sym typeface="Arial"/>
              </a:defRPr>
            </a:lvl6pPr>
            <a:lvl7pPr marL="108585" marR="0" lvl="6" indent="0" algn="l">
              <a:lnSpc>
                <a:spcPct val="100000"/>
              </a:lnSpc>
              <a:spcBef>
                <a:spcPts val="0"/>
              </a:spcBef>
              <a:buNone/>
              <a:defRPr sz="1000" b="0" i="0">
                <a:solidFill>
                  <a:srgbClr val="595959"/>
                </a:solidFill>
                <a:latin typeface="Arial"/>
                <a:ea typeface="Arial"/>
                <a:cs typeface="Arial"/>
                <a:sym typeface="Arial"/>
              </a:defRPr>
            </a:lvl7pPr>
            <a:lvl8pPr marL="108585" marR="0" lvl="7" indent="0" algn="l">
              <a:lnSpc>
                <a:spcPct val="100000"/>
              </a:lnSpc>
              <a:spcBef>
                <a:spcPts val="0"/>
              </a:spcBef>
              <a:buNone/>
              <a:defRPr sz="1000" b="0" i="0">
                <a:solidFill>
                  <a:srgbClr val="595959"/>
                </a:solidFill>
                <a:latin typeface="Arial"/>
                <a:ea typeface="Arial"/>
                <a:cs typeface="Arial"/>
                <a:sym typeface="Arial"/>
              </a:defRPr>
            </a:lvl8pPr>
            <a:lvl9pPr marL="108585" marR="0" lvl="8" indent="0" algn="l">
              <a:lnSpc>
                <a:spcPct val="100000"/>
              </a:lnSpc>
              <a:spcBef>
                <a:spcPts val="0"/>
              </a:spcBef>
              <a:buNone/>
              <a:defRPr sz="1000" b="0" i="0">
                <a:solidFill>
                  <a:srgbClr val="595959"/>
                </a:solidFill>
                <a:latin typeface="Arial"/>
                <a:ea typeface="Arial"/>
                <a:cs typeface="Arial"/>
                <a:sym typeface="Arial"/>
              </a:defRPr>
            </a:lvl9pPr>
          </a:lstStyle>
          <a:p>
            <a:pPr marL="108585"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7;p1"/>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8;p1"/>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9;p1"/>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10;p1"/>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1;p1"/>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2;p1"/>
          <p:cNvSpPr txBox="1">
            <a:spLocks noGrp="1"/>
          </p:cNvSpPr>
          <p:nvPr>
            <p:ph type="title"/>
          </p:nvPr>
        </p:nvSpPr>
        <p:spPr>
          <a:xfrm>
            <a:off x="1109092" y="1502753"/>
            <a:ext cx="6918959" cy="16764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3400" b="1" i="0" u="none" strike="noStrike" cap="none">
                <a:solidFill>
                  <a:schemeClr val="dk1"/>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
          <p:cNvSpPr txBox="1">
            <a:spLocks noGrp="1"/>
          </p:cNvSpPr>
          <p:nvPr>
            <p:ph type="body" idx="1"/>
          </p:nvPr>
        </p:nvSpPr>
        <p:spPr>
          <a:xfrm>
            <a:off x="384725" y="2033330"/>
            <a:ext cx="8372475" cy="2212340"/>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2850" b="0" i="1" u="none" strike="noStrike" cap="none">
                <a:solidFill>
                  <a:srgbClr val="2A2A2A"/>
                </a:solidFill>
                <a:latin typeface="Arial"/>
                <a:ea typeface="Arial"/>
                <a:cs typeface="Arial"/>
                <a:sym typeface="Arial"/>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14" name="Google Shape;14;p1"/>
          <p:cNvSpPr txBox="1">
            <a:spLocks noGrp="1"/>
          </p:cNvSpPr>
          <p:nvPr>
            <p:ph type="ftr" idx="11"/>
          </p:nvPr>
        </p:nvSpPr>
        <p:spPr>
          <a:xfrm>
            <a:off x="3108960" y="6377940"/>
            <a:ext cx="2926080" cy="342900"/>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1"/>
          <p:cNvSpPr txBox="1">
            <a:spLocks noGrp="1"/>
          </p:cNvSpPr>
          <p:nvPr>
            <p:ph type="dt" idx="10"/>
          </p:nvPr>
        </p:nvSpPr>
        <p:spPr>
          <a:xfrm>
            <a:off x="457200" y="6377940"/>
            <a:ext cx="2103120" cy="3429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1"/>
          <p:cNvSpPr txBox="1">
            <a:spLocks noGrp="1"/>
          </p:cNvSpPr>
          <p:nvPr>
            <p:ph type="sldNum" idx="12"/>
          </p:nvPr>
        </p:nvSpPr>
        <p:spPr>
          <a:xfrm>
            <a:off x="8756125" y="6398022"/>
            <a:ext cx="217804" cy="167640"/>
          </a:xfrm>
          <a:prstGeom prst="rect">
            <a:avLst/>
          </a:prstGeom>
          <a:noFill/>
          <a:ln>
            <a:noFill/>
          </a:ln>
        </p:spPr>
        <p:txBody>
          <a:bodyPr spcFirstLastPara="1" wrap="square" lIns="0" tIns="0" rIns="0" bIns="0" anchor="t" anchorCtr="0">
            <a:spAutoFit/>
          </a:bodyPr>
          <a:lstStyle>
            <a:lvl1pPr marL="108585" marR="0" lvl="0" indent="0" algn="l" rtl="0">
              <a:lnSpc>
                <a:spcPct val="100000"/>
              </a:lnSpc>
              <a:spcBef>
                <a:spcPts val="0"/>
              </a:spcBef>
              <a:buNone/>
              <a:defRPr sz="1000" b="0" i="0" u="none">
                <a:solidFill>
                  <a:srgbClr val="595959"/>
                </a:solidFill>
                <a:latin typeface="Arial"/>
                <a:ea typeface="Arial"/>
                <a:cs typeface="Arial"/>
                <a:sym typeface="Arial"/>
              </a:defRPr>
            </a:lvl1pPr>
            <a:lvl2pPr marL="108585" marR="0" lvl="1" indent="0" algn="l" rtl="0">
              <a:lnSpc>
                <a:spcPct val="100000"/>
              </a:lnSpc>
              <a:spcBef>
                <a:spcPts val="0"/>
              </a:spcBef>
              <a:buNone/>
              <a:defRPr sz="1000" b="0" i="0" u="none">
                <a:solidFill>
                  <a:srgbClr val="595959"/>
                </a:solidFill>
                <a:latin typeface="Arial"/>
                <a:ea typeface="Arial"/>
                <a:cs typeface="Arial"/>
                <a:sym typeface="Arial"/>
              </a:defRPr>
            </a:lvl2pPr>
            <a:lvl3pPr marL="108585" marR="0" lvl="2" indent="0" algn="l" rtl="0">
              <a:lnSpc>
                <a:spcPct val="100000"/>
              </a:lnSpc>
              <a:spcBef>
                <a:spcPts val="0"/>
              </a:spcBef>
              <a:buNone/>
              <a:defRPr sz="1000" b="0" i="0" u="none">
                <a:solidFill>
                  <a:srgbClr val="595959"/>
                </a:solidFill>
                <a:latin typeface="Arial"/>
                <a:ea typeface="Arial"/>
                <a:cs typeface="Arial"/>
                <a:sym typeface="Arial"/>
              </a:defRPr>
            </a:lvl3pPr>
            <a:lvl4pPr marL="108585" marR="0" lvl="3" indent="0" algn="l" rtl="0">
              <a:lnSpc>
                <a:spcPct val="100000"/>
              </a:lnSpc>
              <a:spcBef>
                <a:spcPts val="0"/>
              </a:spcBef>
              <a:buNone/>
              <a:defRPr sz="1000" b="0" i="0" u="none">
                <a:solidFill>
                  <a:srgbClr val="595959"/>
                </a:solidFill>
                <a:latin typeface="Arial"/>
                <a:ea typeface="Arial"/>
                <a:cs typeface="Arial"/>
                <a:sym typeface="Arial"/>
              </a:defRPr>
            </a:lvl4pPr>
            <a:lvl5pPr marL="108585" marR="0" lvl="4" indent="0" algn="l" rtl="0">
              <a:lnSpc>
                <a:spcPct val="100000"/>
              </a:lnSpc>
              <a:spcBef>
                <a:spcPts val="0"/>
              </a:spcBef>
              <a:buNone/>
              <a:defRPr sz="1000" b="0" i="0" u="none">
                <a:solidFill>
                  <a:srgbClr val="595959"/>
                </a:solidFill>
                <a:latin typeface="Arial"/>
                <a:ea typeface="Arial"/>
                <a:cs typeface="Arial"/>
                <a:sym typeface="Arial"/>
              </a:defRPr>
            </a:lvl5pPr>
            <a:lvl6pPr marL="108585" marR="0" lvl="5" indent="0" algn="l" rtl="0">
              <a:lnSpc>
                <a:spcPct val="100000"/>
              </a:lnSpc>
              <a:spcBef>
                <a:spcPts val="0"/>
              </a:spcBef>
              <a:buNone/>
              <a:defRPr sz="1000" b="0" i="0" u="none">
                <a:solidFill>
                  <a:srgbClr val="595959"/>
                </a:solidFill>
                <a:latin typeface="Arial"/>
                <a:ea typeface="Arial"/>
                <a:cs typeface="Arial"/>
                <a:sym typeface="Arial"/>
              </a:defRPr>
            </a:lvl6pPr>
            <a:lvl7pPr marL="108585" marR="0" lvl="6" indent="0" algn="l" rtl="0">
              <a:lnSpc>
                <a:spcPct val="100000"/>
              </a:lnSpc>
              <a:spcBef>
                <a:spcPts val="0"/>
              </a:spcBef>
              <a:buNone/>
              <a:defRPr sz="1000" b="0" i="0" u="none">
                <a:solidFill>
                  <a:srgbClr val="595959"/>
                </a:solidFill>
                <a:latin typeface="Arial"/>
                <a:ea typeface="Arial"/>
                <a:cs typeface="Arial"/>
                <a:sym typeface="Arial"/>
              </a:defRPr>
            </a:lvl7pPr>
            <a:lvl8pPr marL="108585" marR="0" lvl="7" indent="0" algn="l" rtl="0">
              <a:lnSpc>
                <a:spcPct val="100000"/>
              </a:lnSpc>
              <a:spcBef>
                <a:spcPts val="0"/>
              </a:spcBef>
              <a:buNone/>
              <a:defRPr sz="1000" b="0" i="0" u="none">
                <a:solidFill>
                  <a:srgbClr val="595959"/>
                </a:solidFill>
                <a:latin typeface="Arial"/>
                <a:ea typeface="Arial"/>
                <a:cs typeface="Arial"/>
                <a:sym typeface="Arial"/>
              </a:defRPr>
            </a:lvl8pPr>
            <a:lvl9pPr marL="108585" marR="0" lvl="8" indent="0" algn="l" rtl="0">
              <a:lnSpc>
                <a:spcPct val="100000"/>
              </a:lnSpc>
              <a:spcBef>
                <a:spcPts val="0"/>
              </a:spcBef>
              <a:buNone/>
              <a:defRPr sz="1000" b="0" i="0" u="none">
                <a:solidFill>
                  <a:srgbClr val="595959"/>
                </a:solidFill>
                <a:latin typeface="Arial"/>
                <a:ea typeface="Arial"/>
                <a:cs typeface="Arial"/>
                <a:sym typeface="Arial"/>
              </a:defRPr>
            </a:lvl9pPr>
          </a:lstStyle>
          <a:p>
            <a:pPr marL="108585"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0"/>
        <p:cNvGrpSpPr/>
        <p:nvPr/>
      </p:nvGrpSpPr>
      <p:grpSpPr>
        <a:xfrm>
          <a:off x="0" y="0"/>
          <a:ext cx="0" cy="0"/>
          <a:chOff x="0" y="0"/>
          <a:chExt cx="0" cy="0"/>
        </a:xfrm>
      </p:grpSpPr>
      <p:grpSp>
        <p:nvGrpSpPr>
          <p:cNvPr id="51" name="Google Shape;51;p7"/>
          <p:cNvGrpSpPr/>
          <p:nvPr/>
        </p:nvGrpSpPr>
        <p:grpSpPr>
          <a:xfrm>
            <a:off x="18" y="0"/>
            <a:ext cx="9144000" cy="1470014"/>
            <a:chOff x="18" y="0"/>
            <a:chExt cx="9144000" cy="1470014"/>
          </a:xfrm>
        </p:grpSpPr>
        <p:sp>
          <p:nvSpPr>
            <p:cNvPr id="52" name="Google Shape;52;p7"/>
            <p:cNvSpPr/>
            <p:nvPr/>
          </p:nvSpPr>
          <p:spPr>
            <a:xfrm>
              <a:off x="18" y="67299"/>
              <a:ext cx="9144000" cy="1402715"/>
            </a:xfrm>
            <a:custGeom>
              <a:avLst/>
              <a:gdLst/>
              <a:ahLst/>
              <a:cxnLst/>
              <a:rect l="l" t="t" r="r" b="b"/>
              <a:pathLst>
                <a:path w="9144000" h="1402715" extrusionOk="0">
                  <a:moveTo>
                    <a:pt x="9143981" y="0"/>
                  </a:moveTo>
                  <a:lnTo>
                    <a:pt x="0" y="0"/>
                  </a:lnTo>
                  <a:lnTo>
                    <a:pt x="0" y="1138964"/>
                  </a:lnTo>
                  <a:lnTo>
                    <a:pt x="72188" y="1139001"/>
                  </a:lnTo>
                  <a:lnTo>
                    <a:pt x="143617" y="1139109"/>
                  </a:lnTo>
                  <a:lnTo>
                    <a:pt x="214294" y="1139288"/>
                  </a:lnTo>
                  <a:lnTo>
                    <a:pt x="284228" y="1139537"/>
                  </a:lnTo>
                  <a:lnTo>
                    <a:pt x="353426" y="1139855"/>
                  </a:lnTo>
                  <a:lnTo>
                    <a:pt x="421897" y="1140241"/>
                  </a:lnTo>
                  <a:lnTo>
                    <a:pt x="489648" y="1140694"/>
                  </a:lnTo>
                  <a:lnTo>
                    <a:pt x="556689" y="1141212"/>
                  </a:lnTo>
                  <a:lnTo>
                    <a:pt x="623026" y="1141796"/>
                  </a:lnTo>
                  <a:lnTo>
                    <a:pt x="688669" y="1142444"/>
                  </a:lnTo>
                  <a:lnTo>
                    <a:pt x="753625" y="1143155"/>
                  </a:lnTo>
                  <a:lnTo>
                    <a:pt x="817903" y="1143927"/>
                  </a:lnTo>
                  <a:lnTo>
                    <a:pt x="881510" y="1144761"/>
                  </a:lnTo>
                  <a:lnTo>
                    <a:pt x="944455" y="1145655"/>
                  </a:lnTo>
                  <a:lnTo>
                    <a:pt x="1006746" y="1146608"/>
                  </a:lnTo>
                  <a:lnTo>
                    <a:pt x="1068390" y="1147618"/>
                  </a:lnTo>
                  <a:lnTo>
                    <a:pt x="1129397" y="1148686"/>
                  </a:lnTo>
                  <a:lnTo>
                    <a:pt x="1189774" y="1149810"/>
                  </a:lnTo>
                  <a:lnTo>
                    <a:pt x="1249529" y="1150989"/>
                  </a:lnTo>
                  <a:lnTo>
                    <a:pt x="1308670" y="1152222"/>
                  </a:lnTo>
                  <a:lnTo>
                    <a:pt x="1367207" y="1153508"/>
                  </a:lnTo>
                  <a:lnTo>
                    <a:pt x="1425146" y="1154847"/>
                  </a:lnTo>
                  <a:lnTo>
                    <a:pt x="1482495" y="1156236"/>
                  </a:lnTo>
                  <a:lnTo>
                    <a:pt x="1539264" y="1157675"/>
                  </a:lnTo>
                  <a:lnTo>
                    <a:pt x="1595460" y="1159164"/>
                  </a:lnTo>
                  <a:lnTo>
                    <a:pt x="1651091" y="1160701"/>
                  </a:lnTo>
                  <a:lnTo>
                    <a:pt x="1706165" y="1162284"/>
                  </a:lnTo>
                  <a:lnTo>
                    <a:pt x="1760691" y="1163914"/>
                  </a:lnTo>
                  <a:lnTo>
                    <a:pt x="1814676" y="1165590"/>
                  </a:lnTo>
                  <a:lnTo>
                    <a:pt x="1868130" y="1167309"/>
                  </a:lnTo>
                  <a:lnTo>
                    <a:pt x="1921059" y="1169071"/>
                  </a:lnTo>
                  <a:lnTo>
                    <a:pt x="1973471" y="1170876"/>
                  </a:lnTo>
                  <a:lnTo>
                    <a:pt x="2025376" y="1172722"/>
                  </a:lnTo>
                  <a:lnTo>
                    <a:pt x="2076782" y="1174608"/>
                  </a:lnTo>
                  <a:lnTo>
                    <a:pt x="2127695" y="1176533"/>
                  </a:lnTo>
                  <a:lnTo>
                    <a:pt x="2178125" y="1178497"/>
                  </a:lnTo>
                  <a:lnTo>
                    <a:pt x="2228080" y="1180498"/>
                  </a:lnTo>
                  <a:lnTo>
                    <a:pt x="2277568" y="1182535"/>
                  </a:lnTo>
                  <a:lnTo>
                    <a:pt x="2326596" y="1184607"/>
                  </a:lnTo>
                  <a:lnTo>
                    <a:pt x="2375173" y="1186713"/>
                  </a:lnTo>
                  <a:lnTo>
                    <a:pt x="2423307" y="1188853"/>
                  </a:lnTo>
                  <a:lnTo>
                    <a:pt x="2471007" y="1191025"/>
                  </a:lnTo>
                  <a:lnTo>
                    <a:pt x="2518280" y="1193229"/>
                  </a:lnTo>
                  <a:lnTo>
                    <a:pt x="2565134" y="1195462"/>
                  </a:lnTo>
                  <a:lnTo>
                    <a:pt x="2611578" y="1197725"/>
                  </a:lnTo>
                  <a:lnTo>
                    <a:pt x="2657620" y="1200016"/>
                  </a:lnTo>
                  <a:lnTo>
                    <a:pt x="2703268" y="1202335"/>
                  </a:lnTo>
                  <a:lnTo>
                    <a:pt x="2748530" y="1204680"/>
                  </a:lnTo>
                  <a:lnTo>
                    <a:pt x="2793413" y="1207050"/>
                  </a:lnTo>
                  <a:lnTo>
                    <a:pt x="2837927" y="1209445"/>
                  </a:lnTo>
                  <a:lnTo>
                    <a:pt x="2882080" y="1211863"/>
                  </a:lnTo>
                  <a:lnTo>
                    <a:pt x="2925879" y="1214304"/>
                  </a:lnTo>
                  <a:lnTo>
                    <a:pt x="2969332" y="1216765"/>
                  </a:lnTo>
                  <a:lnTo>
                    <a:pt x="3012448" y="1219248"/>
                  </a:lnTo>
                  <a:lnTo>
                    <a:pt x="3055236" y="1221749"/>
                  </a:lnTo>
                  <a:lnTo>
                    <a:pt x="3097702" y="1224269"/>
                  </a:lnTo>
                  <a:lnTo>
                    <a:pt x="3139855" y="1226807"/>
                  </a:lnTo>
                  <a:lnTo>
                    <a:pt x="3181703" y="1229361"/>
                  </a:lnTo>
                  <a:lnTo>
                    <a:pt x="3223255" y="1231930"/>
                  </a:lnTo>
                  <a:lnTo>
                    <a:pt x="3264519" y="1234514"/>
                  </a:lnTo>
                  <a:lnTo>
                    <a:pt x="3305502" y="1237111"/>
                  </a:lnTo>
                  <a:lnTo>
                    <a:pt x="3346213" y="1239721"/>
                  </a:lnTo>
                  <a:lnTo>
                    <a:pt x="3386659" y="1242342"/>
                  </a:lnTo>
                  <a:lnTo>
                    <a:pt x="3426850" y="1244974"/>
                  </a:lnTo>
                  <a:lnTo>
                    <a:pt x="3466793" y="1247615"/>
                  </a:lnTo>
                  <a:lnTo>
                    <a:pt x="3506496" y="1250264"/>
                  </a:lnTo>
                  <a:lnTo>
                    <a:pt x="3545968" y="1252922"/>
                  </a:lnTo>
                  <a:lnTo>
                    <a:pt x="3585216" y="1255585"/>
                  </a:lnTo>
                  <a:lnTo>
                    <a:pt x="3624249" y="1258255"/>
                  </a:lnTo>
                  <a:lnTo>
                    <a:pt x="3663074" y="1260929"/>
                  </a:lnTo>
                  <a:lnTo>
                    <a:pt x="3701701" y="1263606"/>
                  </a:lnTo>
                  <a:lnTo>
                    <a:pt x="3740136" y="1266286"/>
                  </a:lnTo>
                  <a:lnTo>
                    <a:pt x="3778389" y="1268968"/>
                  </a:lnTo>
                  <a:lnTo>
                    <a:pt x="3816466" y="1271650"/>
                  </a:lnTo>
                  <a:lnTo>
                    <a:pt x="3892130" y="1277012"/>
                  </a:lnTo>
                  <a:lnTo>
                    <a:pt x="3967193" y="1282364"/>
                  </a:lnTo>
                  <a:lnTo>
                    <a:pt x="4041720" y="1287699"/>
                  </a:lnTo>
                  <a:lnTo>
                    <a:pt x="4115775" y="1293009"/>
                  </a:lnTo>
                  <a:lnTo>
                    <a:pt x="4152646" y="1295652"/>
                  </a:lnTo>
                  <a:lnTo>
                    <a:pt x="4226116" y="1300909"/>
                  </a:lnTo>
                  <a:lnTo>
                    <a:pt x="4299277" y="1306120"/>
                  </a:lnTo>
                  <a:lnTo>
                    <a:pt x="4372194" y="1311279"/>
                  </a:lnTo>
                  <a:lnTo>
                    <a:pt x="4444933" y="1316376"/>
                  </a:lnTo>
                  <a:lnTo>
                    <a:pt x="4517557" y="1321405"/>
                  </a:lnTo>
                  <a:lnTo>
                    <a:pt x="4590133" y="1326356"/>
                  </a:lnTo>
                  <a:lnTo>
                    <a:pt x="4662726" y="1331223"/>
                  </a:lnTo>
                  <a:lnTo>
                    <a:pt x="4735399" y="1335997"/>
                  </a:lnTo>
                  <a:lnTo>
                    <a:pt x="4808219" y="1340670"/>
                  </a:lnTo>
                  <a:lnTo>
                    <a:pt x="4881250" y="1345235"/>
                  </a:lnTo>
                  <a:lnTo>
                    <a:pt x="4954558" y="1349683"/>
                  </a:lnTo>
                  <a:lnTo>
                    <a:pt x="5028206" y="1354007"/>
                  </a:lnTo>
                  <a:lnTo>
                    <a:pt x="5102261" y="1358199"/>
                  </a:lnTo>
                  <a:lnTo>
                    <a:pt x="5176788" y="1362250"/>
                  </a:lnTo>
                  <a:lnTo>
                    <a:pt x="5251850" y="1366153"/>
                  </a:lnTo>
                  <a:lnTo>
                    <a:pt x="5327515" y="1369900"/>
                  </a:lnTo>
                  <a:lnTo>
                    <a:pt x="5365592" y="1371712"/>
                  </a:lnTo>
                  <a:lnTo>
                    <a:pt x="5403845" y="1373483"/>
                  </a:lnTo>
                  <a:lnTo>
                    <a:pt x="5442280" y="1375210"/>
                  </a:lnTo>
                  <a:lnTo>
                    <a:pt x="5480907" y="1376893"/>
                  </a:lnTo>
                  <a:lnTo>
                    <a:pt x="5519732" y="1378532"/>
                  </a:lnTo>
                  <a:lnTo>
                    <a:pt x="5558765" y="1380124"/>
                  </a:lnTo>
                  <a:lnTo>
                    <a:pt x="5598013" y="1381670"/>
                  </a:lnTo>
                  <a:lnTo>
                    <a:pt x="5637485" y="1383167"/>
                  </a:lnTo>
                  <a:lnTo>
                    <a:pt x="5677188" y="1384616"/>
                  </a:lnTo>
                  <a:lnTo>
                    <a:pt x="5717131" y="1386015"/>
                  </a:lnTo>
                  <a:lnTo>
                    <a:pt x="5757321" y="1387363"/>
                  </a:lnTo>
                  <a:lnTo>
                    <a:pt x="5797768" y="1388659"/>
                  </a:lnTo>
                  <a:lnTo>
                    <a:pt x="5838479" y="1389902"/>
                  </a:lnTo>
                  <a:lnTo>
                    <a:pt x="5879462" y="1391091"/>
                  </a:lnTo>
                  <a:lnTo>
                    <a:pt x="5920726" y="1392225"/>
                  </a:lnTo>
                  <a:lnTo>
                    <a:pt x="5962277" y="1393303"/>
                  </a:lnTo>
                  <a:lnTo>
                    <a:pt x="6004126" y="1394325"/>
                  </a:lnTo>
                  <a:lnTo>
                    <a:pt x="6046279" y="1395288"/>
                  </a:lnTo>
                  <a:lnTo>
                    <a:pt x="6088745" y="1396193"/>
                  </a:lnTo>
                  <a:lnTo>
                    <a:pt x="6131533" y="1397038"/>
                  </a:lnTo>
                  <a:lnTo>
                    <a:pt x="6174649" y="1397822"/>
                  </a:lnTo>
                  <a:lnTo>
                    <a:pt x="6218102" y="1398545"/>
                  </a:lnTo>
                  <a:lnTo>
                    <a:pt x="6261901" y="1399204"/>
                  </a:lnTo>
                  <a:lnTo>
                    <a:pt x="6306054" y="1399800"/>
                  </a:lnTo>
                  <a:lnTo>
                    <a:pt x="6350568" y="1400331"/>
                  </a:lnTo>
                  <a:lnTo>
                    <a:pt x="6395451" y="1400796"/>
                  </a:lnTo>
                  <a:lnTo>
                    <a:pt x="6440713" y="1401194"/>
                  </a:lnTo>
                  <a:lnTo>
                    <a:pt x="6486361" y="1401525"/>
                  </a:lnTo>
                  <a:lnTo>
                    <a:pt x="6532403" y="1401787"/>
                  </a:lnTo>
                  <a:lnTo>
                    <a:pt x="6578847" y="1401979"/>
                  </a:lnTo>
                  <a:lnTo>
                    <a:pt x="6625701" y="1402100"/>
                  </a:lnTo>
                  <a:lnTo>
                    <a:pt x="6672974" y="1402150"/>
                  </a:lnTo>
                  <a:lnTo>
                    <a:pt x="6720674" y="1402127"/>
                  </a:lnTo>
                  <a:lnTo>
                    <a:pt x="6768808" y="1402031"/>
                  </a:lnTo>
                  <a:lnTo>
                    <a:pt x="6817385" y="1401859"/>
                  </a:lnTo>
                  <a:lnTo>
                    <a:pt x="6866413" y="1401612"/>
                  </a:lnTo>
                  <a:lnTo>
                    <a:pt x="6915901" y="1401288"/>
                  </a:lnTo>
                  <a:lnTo>
                    <a:pt x="6965856" y="1400887"/>
                  </a:lnTo>
                  <a:lnTo>
                    <a:pt x="7016286" y="1400407"/>
                  </a:lnTo>
                  <a:lnTo>
                    <a:pt x="7067199" y="1399847"/>
                  </a:lnTo>
                  <a:lnTo>
                    <a:pt x="7118604" y="1399207"/>
                  </a:lnTo>
                  <a:lnTo>
                    <a:pt x="7170510" y="1398485"/>
                  </a:lnTo>
                  <a:lnTo>
                    <a:pt x="7222922" y="1397680"/>
                  </a:lnTo>
                  <a:lnTo>
                    <a:pt x="7275851" y="1396792"/>
                  </a:lnTo>
                  <a:lnTo>
                    <a:pt x="7329305" y="1395820"/>
                  </a:lnTo>
                  <a:lnTo>
                    <a:pt x="7383290" y="1394761"/>
                  </a:lnTo>
                  <a:lnTo>
                    <a:pt x="7437816" y="1393616"/>
                  </a:lnTo>
                  <a:lnTo>
                    <a:pt x="7492890" y="1392384"/>
                  </a:lnTo>
                  <a:lnTo>
                    <a:pt x="7548521" y="1391063"/>
                  </a:lnTo>
                  <a:lnTo>
                    <a:pt x="7604717" y="1389652"/>
                  </a:lnTo>
                  <a:lnTo>
                    <a:pt x="7661486" y="1388151"/>
                  </a:lnTo>
                  <a:lnTo>
                    <a:pt x="7718835" y="1386558"/>
                  </a:lnTo>
                  <a:lnTo>
                    <a:pt x="7776774" y="1384873"/>
                  </a:lnTo>
                  <a:lnTo>
                    <a:pt x="7835311" y="1383095"/>
                  </a:lnTo>
                  <a:lnTo>
                    <a:pt x="7894452" y="1381221"/>
                  </a:lnTo>
                  <a:lnTo>
                    <a:pt x="7954207" y="1379253"/>
                  </a:lnTo>
                  <a:lnTo>
                    <a:pt x="8014584" y="1377188"/>
                  </a:lnTo>
                  <a:lnTo>
                    <a:pt x="8075591" y="1375025"/>
                  </a:lnTo>
                  <a:lnTo>
                    <a:pt x="8137235" y="1372764"/>
                  </a:lnTo>
                  <a:lnTo>
                    <a:pt x="8199526" y="1370403"/>
                  </a:lnTo>
                  <a:lnTo>
                    <a:pt x="8262471" y="1367942"/>
                  </a:lnTo>
                  <a:lnTo>
                    <a:pt x="8326078" y="1365380"/>
                  </a:lnTo>
                  <a:lnTo>
                    <a:pt x="8390356" y="1362715"/>
                  </a:lnTo>
                  <a:lnTo>
                    <a:pt x="8455312" y="1359947"/>
                  </a:lnTo>
                  <a:lnTo>
                    <a:pt x="8520955" y="1357074"/>
                  </a:lnTo>
                  <a:lnTo>
                    <a:pt x="8587292" y="1354096"/>
                  </a:lnTo>
                  <a:lnTo>
                    <a:pt x="8654333" y="1351012"/>
                  </a:lnTo>
                  <a:lnTo>
                    <a:pt x="8722084" y="1347820"/>
                  </a:lnTo>
                  <a:lnTo>
                    <a:pt x="8790555" y="1344520"/>
                  </a:lnTo>
                  <a:lnTo>
                    <a:pt x="8859753" y="1341110"/>
                  </a:lnTo>
                  <a:lnTo>
                    <a:pt x="8929687" y="1337591"/>
                  </a:lnTo>
                  <a:lnTo>
                    <a:pt x="9000364" y="1333959"/>
                  </a:lnTo>
                  <a:lnTo>
                    <a:pt x="9071793" y="1330216"/>
                  </a:lnTo>
                  <a:lnTo>
                    <a:pt x="9143981" y="1326359"/>
                  </a:lnTo>
                  <a:lnTo>
                    <a:pt x="9143981" y="0"/>
                  </a:lnTo>
                  <a:close/>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 name="Google Shape;53;p7"/>
            <p:cNvSpPr/>
            <p:nvPr/>
          </p:nvSpPr>
          <p:spPr>
            <a:xfrm>
              <a:off x="18" y="0"/>
              <a:ext cx="9144000" cy="1402715"/>
            </a:xfrm>
            <a:custGeom>
              <a:avLst/>
              <a:gdLst/>
              <a:ahLst/>
              <a:cxnLst/>
              <a:rect l="l" t="t" r="r" b="b"/>
              <a:pathLst>
                <a:path w="9144000" h="1402715" extrusionOk="0">
                  <a:moveTo>
                    <a:pt x="6672974" y="1402150"/>
                  </a:moveTo>
                  <a:lnTo>
                    <a:pt x="6625701" y="1402101"/>
                  </a:lnTo>
                  <a:lnTo>
                    <a:pt x="6578847" y="1401979"/>
                  </a:lnTo>
                  <a:lnTo>
                    <a:pt x="6532403" y="1401787"/>
                  </a:lnTo>
                  <a:lnTo>
                    <a:pt x="6486361" y="1401525"/>
                  </a:lnTo>
                  <a:lnTo>
                    <a:pt x="6440713" y="1401194"/>
                  </a:lnTo>
                  <a:lnTo>
                    <a:pt x="6395451" y="1400796"/>
                  </a:lnTo>
                  <a:lnTo>
                    <a:pt x="6350568" y="1400331"/>
                  </a:lnTo>
                  <a:lnTo>
                    <a:pt x="6306054" y="1399800"/>
                  </a:lnTo>
                  <a:lnTo>
                    <a:pt x="6261901" y="1399204"/>
                  </a:lnTo>
                  <a:lnTo>
                    <a:pt x="6218102" y="1398545"/>
                  </a:lnTo>
                  <a:lnTo>
                    <a:pt x="6174649" y="1397822"/>
                  </a:lnTo>
                  <a:lnTo>
                    <a:pt x="6131533" y="1397038"/>
                  </a:lnTo>
                  <a:lnTo>
                    <a:pt x="6088745" y="1396193"/>
                  </a:lnTo>
                  <a:lnTo>
                    <a:pt x="6046279" y="1395288"/>
                  </a:lnTo>
                  <a:lnTo>
                    <a:pt x="6004126" y="1394325"/>
                  </a:lnTo>
                  <a:lnTo>
                    <a:pt x="5962277" y="1393303"/>
                  </a:lnTo>
                  <a:lnTo>
                    <a:pt x="5920726" y="1392225"/>
                  </a:lnTo>
                  <a:lnTo>
                    <a:pt x="5879462" y="1391091"/>
                  </a:lnTo>
                  <a:lnTo>
                    <a:pt x="5838479" y="1389902"/>
                  </a:lnTo>
                  <a:lnTo>
                    <a:pt x="5797768" y="1388659"/>
                  </a:lnTo>
                  <a:lnTo>
                    <a:pt x="5757321" y="1387363"/>
                  </a:lnTo>
                  <a:lnTo>
                    <a:pt x="5717131" y="1386015"/>
                  </a:lnTo>
                  <a:lnTo>
                    <a:pt x="5677188" y="1384616"/>
                  </a:lnTo>
                  <a:lnTo>
                    <a:pt x="5637485" y="1383168"/>
                  </a:lnTo>
                  <a:lnTo>
                    <a:pt x="5598013" y="1381670"/>
                  </a:lnTo>
                  <a:lnTo>
                    <a:pt x="5558765" y="1380124"/>
                  </a:lnTo>
                  <a:lnTo>
                    <a:pt x="5519732" y="1378532"/>
                  </a:lnTo>
                  <a:lnTo>
                    <a:pt x="5480907" y="1376893"/>
                  </a:lnTo>
                  <a:lnTo>
                    <a:pt x="5442280" y="1375210"/>
                  </a:lnTo>
                  <a:lnTo>
                    <a:pt x="5403845" y="1373483"/>
                  </a:lnTo>
                  <a:lnTo>
                    <a:pt x="5365592" y="1371712"/>
                  </a:lnTo>
                  <a:lnTo>
                    <a:pt x="5327515" y="1369900"/>
                  </a:lnTo>
                  <a:lnTo>
                    <a:pt x="5251850" y="1366153"/>
                  </a:lnTo>
                  <a:lnTo>
                    <a:pt x="5176788" y="1362250"/>
                  </a:lnTo>
                  <a:lnTo>
                    <a:pt x="5102261" y="1358199"/>
                  </a:lnTo>
                  <a:lnTo>
                    <a:pt x="5028206" y="1354007"/>
                  </a:lnTo>
                  <a:lnTo>
                    <a:pt x="4954558" y="1349684"/>
                  </a:lnTo>
                  <a:lnTo>
                    <a:pt x="4881250" y="1345235"/>
                  </a:lnTo>
                  <a:lnTo>
                    <a:pt x="4808219" y="1340670"/>
                  </a:lnTo>
                  <a:lnTo>
                    <a:pt x="4735399" y="1335997"/>
                  </a:lnTo>
                  <a:lnTo>
                    <a:pt x="4662726" y="1331223"/>
                  </a:lnTo>
                  <a:lnTo>
                    <a:pt x="4590133" y="1326356"/>
                  </a:lnTo>
                  <a:lnTo>
                    <a:pt x="4517557" y="1321405"/>
                  </a:lnTo>
                  <a:lnTo>
                    <a:pt x="4444933" y="1316376"/>
                  </a:lnTo>
                  <a:lnTo>
                    <a:pt x="4372194" y="1311279"/>
                  </a:lnTo>
                  <a:lnTo>
                    <a:pt x="4299277" y="1306120"/>
                  </a:lnTo>
                  <a:lnTo>
                    <a:pt x="4226116" y="1300909"/>
                  </a:lnTo>
                  <a:lnTo>
                    <a:pt x="4152646" y="1295652"/>
                  </a:lnTo>
                  <a:lnTo>
                    <a:pt x="4078802" y="1290358"/>
                  </a:lnTo>
                  <a:lnTo>
                    <a:pt x="4041720" y="1287700"/>
                  </a:lnTo>
                  <a:lnTo>
                    <a:pt x="3967193" y="1282364"/>
                  </a:lnTo>
                  <a:lnTo>
                    <a:pt x="3892130" y="1277012"/>
                  </a:lnTo>
                  <a:lnTo>
                    <a:pt x="3816466" y="1271650"/>
                  </a:lnTo>
                  <a:lnTo>
                    <a:pt x="3778389" y="1268968"/>
                  </a:lnTo>
                  <a:lnTo>
                    <a:pt x="3740136" y="1266286"/>
                  </a:lnTo>
                  <a:lnTo>
                    <a:pt x="3701701" y="1263606"/>
                  </a:lnTo>
                  <a:lnTo>
                    <a:pt x="3663074" y="1260929"/>
                  </a:lnTo>
                  <a:lnTo>
                    <a:pt x="3624249" y="1258255"/>
                  </a:lnTo>
                  <a:lnTo>
                    <a:pt x="3585216" y="1255586"/>
                  </a:lnTo>
                  <a:lnTo>
                    <a:pt x="3545968" y="1252922"/>
                  </a:lnTo>
                  <a:lnTo>
                    <a:pt x="3506496" y="1250265"/>
                  </a:lnTo>
                  <a:lnTo>
                    <a:pt x="3466793" y="1247615"/>
                  </a:lnTo>
                  <a:lnTo>
                    <a:pt x="3426850" y="1244974"/>
                  </a:lnTo>
                  <a:lnTo>
                    <a:pt x="3386659" y="1242342"/>
                  </a:lnTo>
                  <a:lnTo>
                    <a:pt x="3346213" y="1239721"/>
                  </a:lnTo>
                  <a:lnTo>
                    <a:pt x="3305502" y="1237111"/>
                  </a:lnTo>
                  <a:lnTo>
                    <a:pt x="3264519" y="1234514"/>
                  </a:lnTo>
                  <a:lnTo>
                    <a:pt x="3223255" y="1231930"/>
                  </a:lnTo>
                  <a:lnTo>
                    <a:pt x="3181703" y="1229361"/>
                  </a:lnTo>
                  <a:lnTo>
                    <a:pt x="3139855" y="1226807"/>
                  </a:lnTo>
                  <a:lnTo>
                    <a:pt x="3097702" y="1224269"/>
                  </a:lnTo>
                  <a:lnTo>
                    <a:pt x="3055236" y="1221749"/>
                  </a:lnTo>
                  <a:lnTo>
                    <a:pt x="3012448" y="1219248"/>
                  </a:lnTo>
                  <a:lnTo>
                    <a:pt x="2969332" y="1216765"/>
                  </a:lnTo>
                  <a:lnTo>
                    <a:pt x="2925879" y="1214304"/>
                  </a:lnTo>
                  <a:lnTo>
                    <a:pt x="2882080" y="1211863"/>
                  </a:lnTo>
                  <a:lnTo>
                    <a:pt x="2837927" y="1209445"/>
                  </a:lnTo>
                  <a:lnTo>
                    <a:pt x="2793413" y="1207050"/>
                  </a:lnTo>
                  <a:lnTo>
                    <a:pt x="2748530" y="1204680"/>
                  </a:lnTo>
                  <a:lnTo>
                    <a:pt x="2703268" y="1202335"/>
                  </a:lnTo>
                  <a:lnTo>
                    <a:pt x="2657620" y="1200016"/>
                  </a:lnTo>
                  <a:lnTo>
                    <a:pt x="2611578" y="1197725"/>
                  </a:lnTo>
                  <a:lnTo>
                    <a:pt x="2565134" y="1195462"/>
                  </a:lnTo>
                  <a:lnTo>
                    <a:pt x="2518280" y="1193229"/>
                  </a:lnTo>
                  <a:lnTo>
                    <a:pt x="2471007" y="1191025"/>
                  </a:lnTo>
                  <a:lnTo>
                    <a:pt x="2423307" y="1188853"/>
                  </a:lnTo>
                  <a:lnTo>
                    <a:pt x="2375173" y="1186713"/>
                  </a:lnTo>
                  <a:lnTo>
                    <a:pt x="2326596" y="1184607"/>
                  </a:lnTo>
                  <a:lnTo>
                    <a:pt x="2277568" y="1182535"/>
                  </a:lnTo>
                  <a:lnTo>
                    <a:pt x="2228080" y="1180498"/>
                  </a:lnTo>
                  <a:lnTo>
                    <a:pt x="2178125" y="1178497"/>
                  </a:lnTo>
                  <a:lnTo>
                    <a:pt x="2127695" y="1176533"/>
                  </a:lnTo>
                  <a:lnTo>
                    <a:pt x="2076782" y="1174608"/>
                  </a:lnTo>
                  <a:lnTo>
                    <a:pt x="2025376" y="1172722"/>
                  </a:lnTo>
                  <a:lnTo>
                    <a:pt x="1973471" y="1170876"/>
                  </a:lnTo>
                  <a:lnTo>
                    <a:pt x="1921059" y="1169071"/>
                  </a:lnTo>
                  <a:lnTo>
                    <a:pt x="1868130" y="1167309"/>
                  </a:lnTo>
                  <a:lnTo>
                    <a:pt x="1814676" y="1165590"/>
                  </a:lnTo>
                  <a:lnTo>
                    <a:pt x="1760691" y="1163914"/>
                  </a:lnTo>
                  <a:lnTo>
                    <a:pt x="1706165" y="1162284"/>
                  </a:lnTo>
                  <a:lnTo>
                    <a:pt x="1651091" y="1160701"/>
                  </a:lnTo>
                  <a:lnTo>
                    <a:pt x="1595460" y="1159164"/>
                  </a:lnTo>
                  <a:lnTo>
                    <a:pt x="1539264" y="1157675"/>
                  </a:lnTo>
                  <a:lnTo>
                    <a:pt x="1482495" y="1156236"/>
                  </a:lnTo>
                  <a:lnTo>
                    <a:pt x="1425146" y="1154847"/>
                  </a:lnTo>
                  <a:lnTo>
                    <a:pt x="1367207" y="1153508"/>
                  </a:lnTo>
                  <a:lnTo>
                    <a:pt x="1308670" y="1152222"/>
                  </a:lnTo>
                  <a:lnTo>
                    <a:pt x="1249529" y="1150989"/>
                  </a:lnTo>
                  <a:lnTo>
                    <a:pt x="1189774" y="1149810"/>
                  </a:lnTo>
                  <a:lnTo>
                    <a:pt x="1129397" y="1148686"/>
                  </a:lnTo>
                  <a:lnTo>
                    <a:pt x="1068390" y="1147618"/>
                  </a:lnTo>
                  <a:lnTo>
                    <a:pt x="1006746" y="1146608"/>
                  </a:lnTo>
                  <a:lnTo>
                    <a:pt x="944455" y="1145655"/>
                  </a:lnTo>
                  <a:lnTo>
                    <a:pt x="881510" y="1144761"/>
                  </a:lnTo>
                  <a:lnTo>
                    <a:pt x="817903" y="1143927"/>
                  </a:lnTo>
                  <a:lnTo>
                    <a:pt x="753625" y="1143155"/>
                  </a:lnTo>
                  <a:lnTo>
                    <a:pt x="688669" y="1142444"/>
                  </a:lnTo>
                  <a:lnTo>
                    <a:pt x="623026" y="1141796"/>
                  </a:lnTo>
                  <a:lnTo>
                    <a:pt x="556689" y="1141212"/>
                  </a:lnTo>
                  <a:lnTo>
                    <a:pt x="489648" y="1140694"/>
                  </a:lnTo>
                  <a:lnTo>
                    <a:pt x="421897" y="1140241"/>
                  </a:lnTo>
                  <a:lnTo>
                    <a:pt x="353426" y="1139855"/>
                  </a:lnTo>
                  <a:lnTo>
                    <a:pt x="284228" y="1139537"/>
                  </a:lnTo>
                  <a:lnTo>
                    <a:pt x="214294" y="1139288"/>
                  </a:lnTo>
                  <a:lnTo>
                    <a:pt x="143617" y="1139109"/>
                  </a:lnTo>
                  <a:lnTo>
                    <a:pt x="72188" y="1139001"/>
                  </a:lnTo>
                  <a:lnTo>
                    <a:pt x="0" y="1138964"/>
                  </a:lnTo>
                  <a:lnTo>
                    <a:pt x="0" y="0"/>
                  </a:lnTo>
                  <a:lnTo>
                    <a:pt x="9143981" y="0"/>
                  </a:lnTo>
                  <a:lnTo>
                    <a:pt x="9143981" y="1326359"/>
                  </a:lnTo>
                  <a:lnTo>
                    <a:pt x="9071793" y="1330216"/>
                  </a:lnTo>
                  <a:lnTo>
                    <a:pt x="9000364" y="1333959"/>
                  </a:lnTo>
                  <a:lnTo>
                    <a:pt x="8929687" y="1337591"/>
                  </a:lnTo>
                  <a:lnTo>
                    <a:pt x="8859753" y="1341110"/>
                  </a:lnTo>
                  <a:lnTo>
                    <a:pt x="8790555" y="1344520"/>
                  </a:lnTo>
                  <a:lnTo>
                    <a:pt x="8722084" y="1347820"/>
                  </a:lnTo>
                  <a:lnTo>
                    <a:pt x="8654333" y="1351012"/>
                  </a:lnTo>
                  <a:lnTo>
                    <a:pt x="8587292" y="1354096"/>
                  </a:lnTo>
                  <a:lnTo>
                    <a:pt x="8520955" y="1357074"/>
                  </a:lnTo>
                  <a:lnTo>
                    <a:pt x="8455312" y="1359947"/>
                  </a:lnTo>
                  <a:lnTo>
                    <a:pt x="8390356" y="1362715"/>
                  </a:lnTo>
                  <a:lnTo>
                    <a:pt x="8326078" y="1365380"/>
                  </a:lnTo>
                  <a:lnTo>
                    <a:pt x="8262471" y="1367942"/>
                  </a:lnTo>
                  <a:lnTo>
                    <a:pt x="8199526" y="1370403"/>
                  </a:lnTo>
                  <a:lnTo>
                    <a:pt x="8137235" y="1372764"/>
                  </a:lnTo>
                  <a:lnTo>
                    <a:pt x="8075591" y="1375025"/>
                  </a:lnTo>
                  <a:lnTo>
                    <a:pt x="8014584" y="1377188"/>
                  </a:lnTo>
                  <a:lnTo>
                    <a:pt x="7954207" y="1379253"/>
                  </a:lnTo>
                  <a:lnTo>
                    <a:pt x="7894452" y="1381221"/>
                  </a:lnTo>
                  <a:lnTo>
                    <a:pt x="7835311" y="1383095"/>
                  </a:lnTo>
                  <a:lnTo>
                    <a:pt x="7776774" y="1384873"/>
                  </a:lnTo>
                  <a:lnTo>
                    <a:pt x="7718835" y="1386558"/>
                  </a:lnTo>
                  <a:lnTo>
                    <a:pt x="7661486" y="1388151"/>
                  </a:lnTo>
                  <a:lnTo>
                    <a:pt x="7604717" y="1389652"/>
                  </a:lnTo>
                  <a:lnTo>
                    <a:pt x="7548521" y="1391063"/>
                  </a:lnTo>
                  <a:lnTo>
                    <a:pt x="7492890" y="1392384"/>
                  </a:lnTo>
                  <a:lnTo>
                    <a:pt x="7437816" y="1393616"/>
                  </a:lnTo>
                  <a:lnTo>
                    <a:pt x="7383290" y="1394761"/>
                  </a:lnTo>
                  <a:lnTo>
                    <a:pt x="7329305" y="1395820"/>
                  </a:lnTo>
                  <a:lnTo>
                    <a:pt x="7275851" y="1396792"/>
                  </a:lnTo>
                  <a:lnTo>
                    <a:pt x="7222922" y="1397680"/>
                  </a:lnTo>
                  <a:lnTo>
                    <a:pt x="7170510" y="1398485"/>
                  </a:lnTo>
                  <a:lnTo>
                    <a:pt x="7118604" y="1399207"/>
                  </a:lnTo>
                  <a:lnTo>
                    <a:pt x="7067199" y="1399847"/>
                  </a:lnTo>
                  <a:lnTo>
                    <a:pt x="7016286" y="1400407"/>
                  </a:lnTo>
                  <a:lnTo>
                    <a:pt x="6965856" y="1400887"/>
                  </a:lnTo>
                  <a:lnTo>
                    <a:pt x="6915901" y="1401288"/>
                  </a:lnTo>
                  <a:lnTo>
                    <a:pt x="6866413" y="1401612"/>
                  </a:lnTo>
                  <a:lnTo>
                    <a:pt x="6817385" y="1401859"/>
                  </a:lnTo>
                  <a:lnTo>
                    <a:pt x="6768808" y="1402031"/>
                  </a:lnTo>
                  <a:lnTo>
                    <a:pt x="6720674" y="1402127"/>
                  </a:lnTo>
                  <a:lnTo>
                    <a:pt x="6672974" y="1402150"/>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54" name="Google Shape;54;p7"/>
          <p:cNvGrpSpPr/>
          <p:nvPr/>
        </p:nvGrpSpPr>
        <p:grpSpPr>
          <a:xfrm>
            <a:off x="0" y="5919899"/>
            <a:ext cx="9144000" cy="938530"/>
            <a:chOff x="0" y="5919899"/>
            <a:chExt cx="9144000" cy="938530"/>
          </a:xfrm>
        </p:grpSpPr>
        <p:sp>
          <p:nvSpPr>
            <p:cNvPr id="55" name="Google Shape;55;p7"/>
            <p:cNvSpPr/>
            <p:nvPr/>
          </p:nvSpPr>
          <p:spPr>
            <a:xfrm>
              <a:off x="0" y="5919899"/>
              <a:ext cx="9144000" cy="938530"/>
            </a:xfrm>
            <a:custGeom>
              <a:avLst/>
              <a:gdLst/>
              <a:ahLst/>
              <a:cxnLst/>
              <a:rect l="l" t="t" r="r" b="b"/>
              <a:pathLst>
                <a:path w="9144000" h="938529" extrusionOk="0">
                  <a:moveTo>
                    <a:pt x="9143999" y="938099"/>
                  </a:moveTo>
                  <a:lnTo>
                    <a:pt x="0" y="938099"/>
                  </a:lnTo>
                  <a:lnTo>
                    <a:pt x="0" y="68954"/>
                  </a:lnTo>
                  <a:lnTo>
                    <a:pt x="23328" y="34353"/>
                  </a:lnTo>
                  <a:lnTo>
                    <a:pt x="60610" y="9217"/>
                  </a:lnTo>
                  <a:lnTo>
                    <a:pt x="106265" y="0"/>
                  </a:lnTo>
                  <a:lnTo>
                    <a:pt x="9026784" y="0"/>
                  </a:lnTo>
                  <a:lnTo>
                    <a:pt x="9071669" y="8928"/>
                  </a:lnTo>
                  <a:lnTo>
                    <a:pt x="9109721" y="34353"/>
                  </a:lnTo>
                  <a:lnTo>
                    <a:pt x="9135146" y="72405"/>
                  </a:lnTo>
                  <a:lnTo>
                    <a:pt x="9143999" y="116532"/>
                  </a:lnTo>
                  <a:lnTo>
                    <a:pt x="9143999" y="938099"/>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6" name="Google Shape;56;p7"/>
            <p:cNvSpPr/>
            <p:nvPr/>
          </p:nvSpPr>
          <p:spPr>
            <a:xfrm>
              <a:off x="0" y="5919899"/>
              <a:ext cx="9144000" cy="116839"/>
            </a:xfrm>
            <a:custGeom>
              <a:avLst/>
              <a:gdLst/>
              <a:ahLst/>
              <a:cxnLst/>
              <a:rect l="l" t="t" r="r" b="b"/>
              <a:pathLst>
                <a:path w="9144000" h="116839" extrusionOk="0">
                  <a:moveTo>
                    <a:pt x="106265" y="0"/>
                  </a:moveTo>
                  <a:lnTo>
                    <a:pt x="9026784" y="0"/>
                  </a:lnTo>
                  <a:lnTo>
                    <a:pt x="9049773" y="2274"/>
                  </a:lnTo>
                  <a:lnTo>
                    <a:pt x="9091856" y="19706"/>
                  </a:lnTo>
                  <a:lnTo>
                    <a:pt x="9124368" y="52217"/>
                  </a:lnTo>
                  <a:lnTo>
                    <a:pt x="9141800" y="94301"/>
                  </a:lnTo>
                  <a:lnTo>
                    <a:pt x="9143999" y="116532"/>
                  </a:lnTo>
                </a:path>
                <a:path w="9144000" h="116839" extrusionOk="0">
                  <a:moveTo>
                    <a:pt x="0" y="68954"/>
                  </a:moveTo>
                  <a:lnTo>
                    <a:pt x="23328" y="34353"/>
                  </a:lnTo>
                  <a:lnTo>
                    <a:pt x="60610" y="9217"/>
                  </a:lnTo>
                  <a:lnTo>
                    <a:pt x="106265"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57" name="Google Shape;57;p7"/>
          <p:cNvSpPr txBox="1"/>
          <p:nvPr/>
        </p:nvSpPr>
        <p:spPr>
          <a:xfrm>
            <a:off x="111900" y="5985813"/>
            <a:ext cx="3347720" cy="747395"/>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b="1">
                <a:solidFill>
                  <a:srgbClr val="FFFFFF"/>
                </a:solidFill>
                <a:latin typeface="Georgia"/>
                <a:ea typeface="Georgia"/>
                <a:cs typeface="Georgia"/>
                <a:sym typeface="Georgia"/>
              </a:rPr>
              <a:t>MISSION</a:t>
            </a:r>
            <a:endParaRPr sz="1400">
              <a:solidFill>
                <a:schemeClr val="dk1"/>
              </a:solidFill>
              <a:latin typeface="Georgia"/>
              <a:ea typeface="Georgia"/>
              <a:cs typeface="Georgia"/>
              <a:sym typeface="Georgia"/>
            </a:endParaRPr>
          </a:p>
          <a:p>
            <a:pPr marL="12700" marR="5080" lvl="0" indent="-4445" algn="ctr" rtl="0">
              <a:lnSpc>
                <a:spcPct val="122727"/>
              </a:lnSpc>
              <a:spcBef>
                <a:spcPts val="10"/>
              </a:spcBef>
              <a:spcAft>
                <a:spcPts val="0"/>
              </a:spcAft>
              <a:buNone/>
            </a:pPr>
            <a:r>
              <a:rPr lang="en-US" sz="1100">
                <a:solidFill>
                  <a:srgbClr val="FFFFFF"/>
                </a:solidFill>
                <a:latin typeface="Georgia"/>
                <a:ea typeface="Georgia"/>
                <a:cs typeface="Georgia"/>
                <a:sym typeface="Georgia"/>
              </a:rPr>
              <a:t>CHRIST is a nurturing ground for an individual’s  holistic development to make effective contribution to  the society in a dynamic environment</a:t>
            </a:r>
            <a:endParaRPr sz="1100">
              <a:solidFill>
                <a:schemeClr val="dk1"/>
              </a:solidFill>
              <a:latin typeface="Georgia"/>
              <a:ea typeface="Georgia"/>
              <a:cs typeface="Georgia"/>
              <a:sym typeface="Georgia"/>
            </a:endParaRPr>
          </a:p>
        </p:txBody>
      </p:sp>
      <p:sp>
        <p:nvSpPr>
          <p:cNvPr id="58" name="Google Shape;58;p7"/>
          <p:cNvSpPr txBox="1"/>
          <p:nvPr/>
        </p:nvSpPr>
        <p:spPr>
          <a:xfrm>
            <a:off x="4012869" y="6030138"/>
            <a:ext cx="1422400" cy="404495"/>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b="1">
                <a:solidFill>
                  <a:srgbClr val="FFFFFF"/>
                </a:solidFill>
                <a:latin typeface="Georgia"/>
                <a:ea typeface="Georgia"/>
                <a:cs typeface="Georgia"/>
                <a:sym typeface="Georgia"/>
              </a:rPr>
              <a:t>VISION</a:t>
            </a:r>
            <a:endParaRPr sz="1400">
              <a:solidFill>
                <a:schemeClr val="dk1"/>
              </a:solidFill>
              <a:latin typeface="Georgia"/>
              <a:ea typeface="Georgia"/>
              <a:cs typeface="Georgia"/>
              <a:sym typeface="Georgia"/>
            </a:endParaRPr>
          </a:p>
          <a:p>
            <a:pPr marL="0" marR="0" lvl="0" indent="0" algn="ctr" rtl="0">
              <a:lnSpc>
                <a:spcPct val="119090"/>
              </a:lnSpc>
              <a:spcBef>
                <a:spcPts val="0"/>
              </a:spcBef>
              <a:spcAft>
                <a:spcPts val="0"/>
              </a:spcAft>
              <a:buNone/>
            </a:pPr>
            <a:r>
              <a:rPr lang="en-US" sz="1100">
                <a:solidFill>
                  <a:srgbClr val="FFFFFF"/>
                </a:solidFill>
                <a:latin typeface="Georgia"/>
                <a:ea typeface="Georgia"/>
                <a:cs typeface="Georgia"/>
                <a:sym typeface="Georgia"/>
              </a:rPr>
              <a:t>Excellence and Service</a:t>
            </a:r>
            <a:endParaRPr sz="1100">
              <a:solidFill>
                <a:schemeClr val="dk1"/>
              </a:solidFill>
              <a:latin typeface="Georgia"/>
              <a:ea typeface="Georgia"/>
              <a:cs typeface="Georgia"/>
              <a:sym typeface="Georgia"/>
            </a:endParaRPr>
          </a:p>
        </p:txBody>
      </p:sp>
      <p:sp>
        <p:nvSpPr>
          <p:cNvPr id="59" name="Google Shape;59;p7"/>
          <p:cNvSpPr txBox="1"/>
          <p:nvPr/>
        </p:nvSpPr>
        <p:spPr>
          <a:xfrm>
            <a:off x="6199150" y="5985813"/>
            <a:ext cx="2719070" cy="885307"/>
          </a:xfrm>
          <a:prstGeom prst="rect">
            <a:avLst/>
          </a:prstGeom>
          <a:noFill/>
          <a:ln>
            <a:noFill/>
          </a:ln>
        </p:spPr>
        <p:txBody>
          <a:bodyPr spcFirstLastPara="1" wrap="square" lIns="0" tIns="12700" rIns="0" bIns="0" anchor="t" anchorCtr="0">
            <a:spAutoFit/>
          </a:bodyPr>
          <a:lstStyle/>
          <a:p>
            <a:pPr marL="2540" marR="0" lvl="0" indent="0" algn="ctr" rtl="0">
              <a:lnSpc>
                <a:spcPct val="119285"/>
              </a:lnSpc>
              <a:spcBef>
                <a:spcPts val="0"/>
              </a:spcBef>
              <a:spcAft>
                <a:spcPts val="0"/>
              </a:spcAft>
              <a:buNone/>
            </a:pPr>
            <a:r>
              <a:rPr lang="en-US" sz="1400" b="1" dirty="0">
                <a:solidFill>
                  <a:srgbClr val="FFFFFF"/>
                </a:solidFill>
                <a:latin typeface="Georgia"/>
                <a:ea typeface="Georgia"/>
                <a:cs typeface="Georgia"/>
                <a:sym typeface="Georgia"/>
              </a:rPr>
              <a:t>CORE VALUES</a:t>
            </a:r>
            <a:endParaRPr sz="1400" dirty="0">
              <a:solidFill>
                <a:schemeClr val="dk1"/>
              </a:solidFill>
              <a:latin typeface="Georgia"/>
              <a:ea typeface="Georgia"/>
              <a:cs typeface="Georgia"/>
              <a:sym typeface="Georgia"/>
            </a:endParaRPr>
          </a:p>
          <a:p>
            <a:pPr marL="318135" marR="307340" lvl="0" indent="0" algn="ctr" rtl="0">
              <a:lnSpc>
                <a:spcPct val="122727"/>
              </a:lnSpc>
              <a:spcBef>
                <a:spcPts val="10"/>
              </a:spcBef>
              <a:spcAft>
                <a:spcPts val="0"/>
              </a:spcAft>
              <a:buNone/>
            </a:pPr>
            <a:r>
              <a:rPr lang="en-US" sz="1100" dirty="0">
                <a:solidFill>
                  <a:srgbClr val="FFFFFF"/>
                </a:solidFill>
                <a:latin typeface="Georgia"/>
                <a:ea typeface="Georgia"/>
                <a:cs typeface="Georgia"/>
                <a:sym typeface="Georgia"/>
              </a:rPr>
              <a:t>Faith in God | Moral Uprightness  Love of Fellow Beings</a:t>
            </a:r>
            <a:endParaRPr sz="1100" dirty="0">
              <a:solidFill>
                <a:schemeClr val="dk1"/>
              </a:solidFill>
              <a:latin typeface="Georgia"/>
              <a:ea typeface="Georgia"/>
              <a:cs typeface="Georgia"/>
              <a:sym typeface="Georgia"/>
            </a:endParaRPr>
          </a:p>
          <a:p>
            <a:pPr marL="0" marR="0" lvl="0" indent="0" algn="ctr" rtl="0">
              <a:lnSpc>
                <a:spcPct val="118181"/>
              </a:lnSpc>
              <a:spcBef>
                <a:spcPts val="0"/>
              </a:spcBef>
              <a:spcAft>
                <a:spcPts val="0"/>
              </a:spcAft>
              <a:buNone/>
            </a:pPr>
            <a:r>
              <a:rPr lang="en-US" sz="1100" dirty="0">
                <a:solidFill>
                  <a:srgbClr val="FFFFFF"/>
                </a:solidFill>
                <a:latin typeface="Georgia"/>
                <a:ea typeface="Georgia"/>
                <a:cs typeface="Georgia"/>
                <a:sym typeface="Georgia"/>
              </a:rPr>
              <a:t>Social Responsibility | Pursuit of Excellence</a:t>
            </a:r>
            <a:endParaRPr sz="1100" dirty="0">
              <a:solidFill>
                <a:schemeClr val="dk1"/>
              </a:solidFill>
              <a:latin typeface="Georgia"/>
              <a:ea typeface="Georgia"/>
              <a:cs typeface="Georgia"/>
              <a:sym typeface="Georgia"/>
            </a:endParaRPr>
          </a:p>
        </p:txBody>
      </p:sp>
      <p:pic>
        <p:nvPicPr>
          <p:cNvPr id="60" name="Google Shape;60;p7"/>
          <p:cNvPicPr preferRelativeResize="0"/>
          <p:nvPr/>
        </p:nvPicPr>
        <p:blipFill rotWithShape="1">
          <a:blip r:embed="rId3">
            <a:alphaModFix/>
          </a:blip>
          <a:srcRect/>
          <a:stretch/>
        </p:blipFill>
        <p:spPr>
          <a:xfrm>
            <a:off x="5943450" y="232167"/>
            <a:ext cx="2764675" cy="1002208"/>
          </a:xfrm>
          <a:prstGeom prst="rect">
            <a:avLst/>
          </a:prstGeom>
          <a:noFill/>
          <a:ln>
            <a:noFill/>
          </a:ln>
        </p:spPr>
      </p:pic>
      <p:sp>
        <p:nvSpPr>
          <p:cNvPr id="61" name="Google Shape;61;p7"/>
          <p:cNvSpPr/>
          <p:nvPr/>
        </p:nvSpPr>
        <p:spPr>
          <a:xfrm>
            <a:off x="0" y="2553701"/>
            <a:ext cx="9144000" cy="1070610"/>
          </a:xfrm>
          <a:custGeom>
            <a:avLst/>
            <a:gdLst/>
            <a:ahLst/>
            <a:cxnLst/>
            <a:rect l="l" t="t" r="r" b="b"/>
            <a:pathLst>
              <a:path w="9144000" h="1070610" extrusionOk="0">
                <a:moveTo>
                  <a:pt x="0" y="0"/>
                </a:moveTo>
                <a:lnTo>
                  <a:pt x="9143999" y="0"/>
                </a:lnTo>
                <a:lnTo>
                  <a:pt x="9143999" y="1070399"/>
                </a:lnTo>
                <a:lnTo>
                  <a:pt x="0" y="1070399"/>
                </a:lnTo>
                <a:lnTo>
                  <a:pt x="0" y="0"/>
                </a:lnTo>
                <a:close/>
              </a:path>
            </a:pathLst>
          </a:custGeom>
          <a:noFill/>
          <a:ln w="9525" cap="flat" cmpd="sng">
            <a:solidFill>
              <a:srgbClr val="4A86E7"/>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2" name="Google Shape;62;p7"/>
          <p:cNvSpPr txBox="1">
            <a:spLocks noGrp="1"/>
          </p:cNvSpPr>
          <p:nvPr>
            <p:ph type="title"/>
          </p:nvPr>
        </p:nvSpPr>
        <p:spPr>
          <a:xfrm>
            <a:off x="452285" y="2580965"/>
            <a:ext cx="8255840" cy="1046692"/>
          </a:xfrm>
          <a:prstGeom prst="rect">
            <a:avLst/>
          </a:prstGeom>
          <a:noFill/>
          <a:ln>
            <a:noFill/>
          </a:ln>
        </p:spPr>
        <p:txBody>
          <a:bodyPr spcFirstLastPara="1" wrap="square" lIns="0" tIns="20950" rIns="0" bIns="0" anchor="t" anchorCtr="0">
            <a:spAutoFit/>
          </a:bodyPr>
          <a:lstStyle/>
          <a:p>
            <a:pPr marL="12700" marR="5080" lvl="0" indent="400685" algn="ctr" rtl="0">
              <a:lnSpc>
                <a:spcPct val="98400"/>
              </a:lnSpc>
              <a:spcBef>
                <a:spcPts val="0"/>
              </a:spcBef>
              <a:spcAft>
                <a:spcPts val="0"/>
              </a:spcAft>
              <a:buNone/>
            </a:pPr>
            <a:r>
              <a:rPr lang="en-US" i="1" dirty="0"/>
              <a:t>Interactive Touch Me Not Game: Arduino UNO and Closed Circuit Principles</a:t>
            </a:r>
          </a:p>
        </p:txBody>
      </p:sp>
      <p:sp>
        <p:nvSpPr>
          <p:cNvPr id="63" name="Google Shape;63;p7"/>
          <p:cNvSpPr txBox="1"/>
          <p:nvPr/>
        </p:nvSpPr>
        <p:spPr>
          <a:xfrm>
            <a:off x="111900" y="4144828"/>
            <a:ext cx="4460100" cy="1473460"/>
          </a:xfrm>
          <a:prstGeom prst="rect">
            <a:avLst/>
          </a:prstGeom>
          <a:noFill/>
          <a:ln>
            <a:noFill/>
          </a:ln>
        </p:spPr>
        <p:txBody>
          <a:bodyPr spcFirstLastPara="1" wrap="square" lIns="0" tIns="179050" rIns="0" bIns="0" anchor="t" anchorCtr="0">
            <a:spAutoFit/>
          </a:bodyPr>
          <a:lstStyle/>
          <a:p>
            <a:pPr marL="0" marR="0" lvl="0" indent="0" algn="ctr" rtl="0">
              <a:lnSpc>
                <a:spcPct val="100000"/>
              </a:lnSpc>
              <a:spcBef>
                <a:spcPts val="0"/>
              </a:spcBef>
              <a:spcAft>
                <a:spcPts val="0"/>
              </a:spcAft>
              <a:buNone/>
            </a:pPr>
            <a:r>
              <a:rPr lang="en-US" sz="2800" b="1" dirty="0">
                <a:solidFill>
                  <a:srgbClr val="E06666"/>
                </a:solidFill>
                <a:latin typeface="Times New Roman"/>
                <a:ea typeface="Times New Roman"/>
                <a:cs typeface="Times New Roman"/>
                <a:sym typeface="Times New Roman"/>
              </a:rPr>
              <a:t>L Vinay Kumar Reddy</a:t>
            </a:r>
          </a:p>
          <a:p>
            <a:pPr marL="0" marR="0" lvl="0" indent="0" algn="ctr" rtl="0">
              <a:lnSpc>
                <a:spcPct val="100000"/>
              </a:lnSpc>
              <a:spcBef>
                <a:spcPts val="0"/>
              </a:spcBef>
              <a:spcAft>
                <a:spcPts val="0"/>
              </a:spcAft>
              <a:buNone/>
            </a:pPr>
            <a:r>
              <a:rPr lang="en-US" sz="2800" b="1" dirty="0">
                <a:solidFill>
                  <a:srgbClr val="E06666"/>
                </a:solidFill>
                <a:latin typeface="Times New Roman"/>
                <a:ea typeface="Times New Roman"/>
                <a:cs typeface="Times New Roman"/>
                <a:sym typeface="Times New Roman"/>
              </a:rPr>
              <a:t>(Dept. of Computer Science.)</a:t>
            </a:r>
          </a:p>
          <a:p>
            <a:pPr marL="0" marR="0" lvl="0" indent="0" algn="ctr" rtl="0">
              <a:lnSpc>
                <a:spcPct val="100000"/>
              </a:lnSpc>
              <a:spcBef>
                <a:spcPts val="0"/>
              </a:spcBef>
              <a:spcAft>
                <a:spcPts val="0"/>
              </a:spcAft>
              <a:buNone/>
            </a:pPr>
            <a:r>
              <a:rPr lang="en-US" sz="2800" b="1" dirty="0">
                <a:solidFill>
                  <a:srgbClr val="E06666"/>
                </a:solidFill>
                <a:latin typeface="Times New Roman"/>
                <a:ea typeface="Times New Roman"/>
                <a:cs typeface="Times New Roman"/>
                <a:sym typeface="Times New Roman"/>
              </a:rPr>
              <a:t>Christ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6. </a:t>
            </a:r>
            <a:r>
              <a:rPr lang="en-IN" sz="3200" dirty="0"/>
              <a:t>Explaining the working.</a:t>
            </a:r>
          </a:p>
        </p:txBody>
      </p:sp>
      <p:sp>
        <p:nvSpPr>
          <p:cNvPr id="5" name="TextBox 4">
            <a:extLst>
              <a:ext uri="{FF2B5EF4-FFF2-40B4-BE49-F238E27FC236}">
                <a16:creationId xmlns:a16="http://schemas.microsoft.com/office/drawing/2014/main" id="{021F2D85-0C87-908F-36C1-809E91D0C788}"/>
              </a:ext>
            </a:extLst>
          </p:cNvPr>
          <p:cNvSpPr txBox="1"/>
          <p:nvPr/>
        </p:nvSpPr>
        <p:spPr>
          <a:xfrm>
            <a:off x="501445" y="2016452"/>
            <a:ext cx="4356279" cy="1969770"/>
          </a:xfrm>
          <a:prstGeom prst="rect">
            <a:avLst/>
          </a:prstGeom>
          <a:noFill/>
        </p:spPr>
        <p:txBody>
          <a:bodyPr wrap="square" rtlCol="0">
            <a:spAutoFit/>
          </a:bodyPr>
          <a:lstStyle/>
          <a:p>
            <a:pPr algn="just" defTabSz="1039813">
              <a:tabLst>
                <a:tab pos="7089775" algn="l"/>
              </a:tabLst>
            </a:pPr>
            <a:r>
              <a:rPr lang="en-US" sz="2400" b="1" dirty="0">
                <a:latin typeface="Times New Roman" panose="02020603050405020304" pitchFamily="18" charset="0"/>
                <a:cs typeface="Times New Roman" panose="02020603050405020304" pitchFamily="18" charset="0"/>
              </a:rPr>
              <a:t>C. Finish Point </a:t>
            </a:r>
          </a:p>
          <a:p>
            <a:pPr marL="354013" algn="just" defTabSz="1039813">
              <a:tabLst>
                <a:tab pos="7089775" algn="l"/>
              </a:tabLst>
            </a:pPr>
            <a:r>
              <a:rPr lang="en-US" sz="1600" dirty="0">
                <a:latin typeface="Times New Roman" panose="02020603050405020304" pitchFamily="18" charset="0"/>
                <a:cs typeface="Times New Roman" panose="02020603050405020304" pitchFamily="18" charset="0"/>
              </a:rPr>
              <a:t>The Player, after starting the game and without touching the track with the handle, reaches the final point and touches the final point with the handle. The LED turns blue, red, and green with multiple buzzes, indicating that the player has won the game.</a:t>
            </a:r>
          </a:p>
        </p:txBody>
      </p:sp>
      <p:pic>
        <p:nvPicPr>
          <p:cNvPr id="7" name="Picture 6">
            <a:extLst>
              <a:ext uri="{FF2B5EF4-FFF2-40B4-BE49-F238E27FC236}">
                <a16:creationId xmlns:a16="http://schemas.microsoft.com/office/drawing/2014/main" id="{6C576A7D-7F32-4C7B-D9DB-93D2415BD2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3600" y="1580910"/>
            <a:ext cx="2863273" cy="3036259"/>
          </a:xfrm>
          <a:prstGeom prst="rect">
            <a:avLst/>
          </a:prstGeom>
        </p:spPr>
      </p:pic>
      <p:sp>
        <p:nvSpPr>
          <p:cNvPr id="8" name="TextBox 7">
            <a:extLst>
              <a:ext uri="{FF2B5EF4-FFF2-40B4-BE49-F238E27FC236}">
                <a16:creationId xmlns:a16="http://schemas.microsoft.com/office/drawing/2014/main" id="{1FEA7EA1-068B-1A4C-4E73-30BDF4838E6D}"/>
              </a:ext>
            </a:extLst>
          </p:cNvPr>
          <p:cNvSpPr txBox="1"/>
          <p:nvPr/>
        </p:nvSpPr>
        <p:spPr>
          <a:xfrm>
            <a:off x="5983672" y="5013102"/>
            <a:ext cx="2623127" cy="30777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u="sng" dirty="0">
                <a:solidFill>
                  <a:schemeClr val="tx1"/>
                </a:solidFill>
                <a:latin typeface="Times New Roman" panose="02020603050405020304" pitchFamily="18" charset="0"/>
                <a:cs typeface="Times New Roman" panose="02020603050405020304" pitchFamily="18" charset="0"/>
              </a:rPr>
              <a:t>FINISH POINT</a:t>
            </a:r>
            <a:endParaRPr lang="en-IN" u="sng"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6014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Working Code</a:t>
            </a:r>
            <a:endParaRPr lang="en-IN" sz="3200" dirty="0"/>
          </a:p>
        </p:txBody>
      </p:sp>
      <p:pic>
        <p:nvPicPr>
          <p:cNvPr id="2" name="Picture 1">
            <a:extLst>
              <a:ext uri="{FF2B5EF4-FFF2-40B4-BE49-F238E27FC236}">
                <a16:creationId xmlns:a16="http://schemas.microsoft.com/office/drawing/2014/main" id="{06F4A2DD-1ECF-8E9A-B170-58F74AC2D4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482" y="1305523"/>
            <a:ext cx="8305349" cy="4856732"/>
          </a:xfrm>
          <a:prstGeom prst="rect">
            <a:avLst/>
          </a:prstGeom>
        </p:spPr>
      </p:pic>
    </p:spTree>
    <p:extLst>
      <p:ext uri="{BB962C8B-B14F-4D97-AF65-F5344CB8AC3E}">
        <p14:creationId xmlns:p14="http://schemas.microsoft.com/office/powerpoint/2010/main" val="1291264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Working Code</a:t>
            </a:r>
            <a:endParaRPr lang="en-IN" sz="3200" dirty="0"/>
          </a:p>
        </p:txBody>
      </p:sp>
      <p:pic>
        <p:nvPicPr>
          <p:cNvPr id="5" name="Picture 4">
            <a:extLst>
              <a:ext uri="{FF2B5EF4-FFF2-40B4-BE49-F238E27FC236}">
                <a16:creationId xmlns:a16="http://schemas.microsoft.com/office/drawing/2014/main" id="{95A6D23A-CE47-4F45-F206-A5254A52A8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2551" y="1269213"/>
            <a:ext cx="5277720" cy="4971294"/>
          </a:xfrm>
          <a:prstGeom prst="rect">
            <a:avLst/>
          </a:prstGeom>
        </p:spPr>
      </p:pic>
    </p:spTree>
    <p:extLst>
      <p:ext uri="{BB962C8B-B14F-4D97-AF65-F5344CB8AC3E}">
        <p14:creationId xmlns:p14="http://schemas.microsoft.com/office/powerpoint/2010/main" val="28216773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Working Code</a:t>
            </a:r>
            <a:endParaRPr lang="en-IN" sz="3200" dirty="0"/>
          </a:p>
        </p:txBody>
      </p:sp>
      <p:pic>
        <p:nvPicPr>
          <p:cNvPr id="2" name="Picture 1">
            <a:extLst>
              <a:ext uri="{FF2B5EF4-FFF2-40B4-BE49-F238E27FC236}">
                <a16:creationId xmlns:a16="http://schemas.microsoft.com/office/drawing/2014/main" id="{4408B9A2-9FE0-8617-BA84-08351ED465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2213" y="1269213"/>
            <a:ext cx="6558396" cy="4819315"/>
          </a:xfrm>
          <a:prstGeom prst="rect">
            <a:avLst/>
          </a:prstGeom>
        </p:spPr>
      </p:pic>
    </p:spTree>
    <p:extLst>
      <p:ext uri="{BB962C8B-B14F-4D97-AF65-F5344CB8AC3E}">
        <p14:creationId xmlns:p14="http://schemas.microsoft.com/office/powerpoint/2010/main" val="22947183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Working Code</a:t>
            </a:r>
            <a:endParaRPr lang="en-IN" sz="3200" dirty="0"/>
          </a:p>
        </p:txBody>
      </p:sp>
      <p:pic>
        <p:nvPicPr>
          <p:cNvPr id="5" name="Picture 4">
            <a:extLst>
              <a:ext uri="{FF2B5EF4-FFF2-40B4-BE49-F238E27FC236}">
                <a16:creationId xmlns:a16="http://schemas.microsoft.com/office/drawing/2014/main" id="{5FDD7D4A-B91C-0083-7002-9A3A8EC392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9099" y="1346348"/>
            <a:ext cx="5522242" cy="4937004"/>
          </a:xfrm>
          <a:prstGeom prst="rect">
            <a:avLst/>
          </a:prstGeom>
          <a:ln>
            <a:solidFill>
              <a:schemeClr val="tx1"/>
            </a:solidFill>
          </a:ln>
        </p:spPr>
      </p:pic>
    </p:spTree>
    <p:extLst>
      <p:ext uri="{BB962C8B-B14F-4D97-AF65-F5344CB8AC3E}">
        <p14:creationId xmlns:p14="http://schemas.microsoft.com/office/powerpoint/2010/main" val="88250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Output Screen on Different States</a:t>
            </a:r>
            <a:endParaRPr lang="en-IN" sz="3200" dirty="0"/>
          </a:p>
        </p:txBody>
      </p:sp>
      <p:pic>
        <p:nvPicPr>
          <p:cNvPr id="2" name="Content Placeholder 4">
            <a:extLst>
              <a:ext uri="{FF2B5EF4-FFF2-40B4-BE49-F238E27FC236}">
                <a16:creationId xmlns:a16="http://schemas.microsoft.com/office/drawing/2014/main" id="{E9D77A41-CAAA-2240-DD72-AA43FF91AF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534" y="1513608"/>
            <a:ext cx="8726932" cy="3872795"/>
          </a:xfrm>
          <a:prstGeom prst="rect">
            <a:avLst/>
          </a:prstGeom>
        </p:spPr>
      </p:pic>
      <p:sp>
        <p:nvSpPr>
          <p:cNvPr id="6" name="Oval 5">
            <a:extLst>
              <a:ext uri="{FF2B5EF4-FFF2-40B4-BE49-F238E27FC236}">
                <a16:creationId xmlns:a16="http://schemas.microsoft.com/office/drawing/2014/main" id="{4B940E77-DE74-975E-7779-1AC5B9BBA565}"/>
              </a:ext>
            </a:extLst>
          </p:cNvPr>
          <p:cNvSpPr/>
          <p:nvPr/>
        </p:nvSpPr>
        <p:spPr>
          <a:xfrm>
            <a:off x="3289687" y="2145145"/>
            <a:ext cx="380024" cy="168756"/>
          </a:xfrm>
          <a:prstGeom prst="ellipse">
            <a:avLst/>
          </a:prstGeom>
          <a:solidFill>
            <a:schemeClr val="accent3"/>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39335CEA-730E-6A9D-E378-11D1DBB1B7D7}"/>
              </a:ext>
            </a:extLst>
          </p:cNvPr>
          <p:cNvSpPr/>
          <p:nvPr/>
        </p:nvSpPr>
        <p:spPr>
          <a:xfrm>
            <a:off x="3289687" y="2625830"/>
            <a:ext cx="380024" cy="168756"/>
          </a:xfrm>
          <a:prstGeom prst="ellipse">
            <a:avLst/>
          </a:prstGeom>
          <a:solidFill>
            <a:schemeClr val="accent3"/>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734F2C50-56E2-4FE2-05E9-B4754C91BAA0}"/>
              </a:ext>
            </a:extLst>
          </p:cNvPr>
          <p:cNvSpPr/>
          <p:nvPr/>
        </p:nvSpPr>
        <p:spPr>
          <a:xfrm>
            <a:off x="3289687" y="2368665"/>
            <a:ext cx="380024" cy="168756"/>
          </a:xfrm>
          <a:prstGeom prst="ellipse">
            <a:avLst/>
          </a:prstGeom>
          <a:solidFill>
            <a:schemeClr val="accent2"/>
          </a:solidFill>
          <a:ln>
            <a:solidFill>
              <a:schemeClr val="accent2"/>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8384F620-21A6-B43D-2DC4-26D449EDF323}"/>
              </a:ext>
            </a:extLst>
          </p:cNvPr>
          <p:cNvSpPr/>
          <p:nvPr/>
        </p:nvSpPr>
        <p:spPr>
          <a:xfrm>
            <a:off x="3289687" y="2908395"/>
            <a:ext cx="380024" cy="146744"/>
          </a:xfrm>
          <a:prstGeom prst="ellipse">
            <a:avLst/>
          </a:prstGeom>
          <a:solidFill>
            <a:schemeClr val="accent5"/>
          </a:solidFill>
          <a:ln>
            <a:solidFill>
              <a:schemeClr val="accent5"/>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B9A8AEAE-5C11-1E51-80A8-47C760769722}"/>
              </a:ext>
            </a:extLst>
          </p:cNvPr>
          <p:cNvSpPr/>
          <p:nvPr/>
        </p:nvSpPr>
        <p:spPr>
          <a:xfrm>
            <a:off x="3940725" y="2897636"/>
            <a:ext cx="380024" cy="168756"/>
          </a:xfrm>
          <a:prstGeom prst="ellipse">
            <a:avLst/>
          </a:prstGeom>
          <a:solidFill>
            <a:schemeClr val="accent3"/>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8A777F6C-FB6F-D974-EF15-DE1E1207436D}"/>
              </a:ext>
            </a:extLst>
          </p:cNvPr>
          <p:cNvSpPr/>
          <p:nvPr/>
        </p:nvSpPr>
        <p:spPr>
          <a:xfrm>
            <a:off x="4591763" y="2886383"/>
            <a:ext cx="380024" cy="168756"/>
          </a:xfrm>
          <a:prstGeom prst="ellipse">
            <a:avLst/>
          </a:prstGeom>
          <a:solidFill>
            <a:schemeClr val="accent2"/>
          </a:solidFill>
          <a:ln>
            <a:solidFill>
              <a:schemeClr val="accent2"/>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294048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7. Conclusion</a:t>
            </a:r>
            <a:endParaRPr lang="en-IN" sz="3200" dirty="0"/>
          </a:p>
        </p:txBody>
      </p:sp>
      <p:sp>
        <p:nvSpPr>
          <p:cNvPr id="2" name="TextBox 1">
            <a:extLst>
              <a:ext uri="{FF2B5EF4-FFF2-40B4-BE49-F238E27FC236}">
                <a16:creationId xmlns:a16="http://schemas.microsoft.com/office/drawing/2014/main" id="{A481E91D-98F7-4C03-FD90-9ACA9E9C6850}"/>
              </a:ext>
            </a:extLst>
          </p:cNvPr>
          <p:cNvSpPr txBox="1"/>
          <p:nvPr/>
        </p:nvSpPr>
        <p:spPr>
          <a:xfrm>
            <a:off x="1041400" y="1735667"/>
            <a:ext cx="7061200" cy="3139321"/>
          </a:xfrm>
          <a:prstGeom prst="rect">
            <a:avLst/>
          </a:prstGeom>
          <a:noFill/>
        </p:spPr>
        <p:txBody>
          <a:bodyPr wrap="square" rtlCol="0">
            <a:spAutoFit/>
          </a:bodyPr>
          <a:lstStyle/>
          <a:p>
            <a:pPr algn="just"/>
            <a:r>
              <a:rPr lang="en-US" sz="1800" dirty="0">
                <a:latin typeface="Times New Roman" panose="02020603050405020304" pitchFamily="18" charset="0"/>
                <a:cs typeface="Times New Roman" panose="02020603050405020304" pitchFamily="18" charset="0"/>
              </a:rPr>
              <a:t>In conclusion, this research paper highlights the development of an interactive ”Touch Me Not” game using Arduino UNO as an educational tool for teaching closed circuit principles. The game offers an engaging and effective learning experience by combining theoretical concepts with hands-on experimentation, making it a valuable addition to STEM education. It promotes active engagement, accessibility, interdisciplinary learning, scalability across different age groups, and the demonstration of real-world applications. This innovative approach has the potential to reshape how closed-circuit principles are taught, preparing students for the digital age and fostering a lasting passion for learning in the fields of science and engineering. </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63917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800CEC0C-3D39-D5C7-0C56-43BC21B1FF59}"/>
              </a:ext>
            </a:extLst>
          </p:cNvPr>
          <p:cNvSpPr/>
          <p:nvPr/>
        </p:nvSpPr>
        <p:spPr>
          <a:xfrm>
            <a:off x="1836678" y="1878234"/>
            <a:ext cx="5469466" cy="3742266"/>
          </a:xfrm>
          <a:prstGeom prst="ellipse">
            <a:avLst/>
          </a:prstGeom>
          <a:noFill/>
          <a:ln w="76200">
            <a:solidFill>
              <a:schemeClr val="accent1"/>
            </a:solidFill>
          </a:ln>
          <a:effectLst>
            <a:glow rad="63500">
              <a:schemeClr val="accent5">
                <a:satMod val="175000"/>
                <a:alpha val="40000"/>
              </a:schemeClr>
            </a:glow>
            <a:reflection blurRad="6350" stA="50000" endA="300" endPos="90000" dist="50800" dir="5400000" sy="-100000" algn="bl" rotWithShape="0"/>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800" dirty="0">
                <a:solidFill>
                  <a:schemeClr val="tx1"/>
                </a:solidFill>
              </a:rPr>
              <a:t>Thank You</a:t>
            </a:r>
          </a:p>
        </p:txBody>
      </p:sp>
    </p:spTree>
    <p:extLst>
      <p:ext uri="{BB962C8B-B14F-4D97-AF65-F5344CB8AC3E}">
        <p14:creationId xmlns:p14="http://schemas.microsoft.com/office/powerpoint/2010/main" val="197263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AGENDA</a:t>
            </a:r>
          </a:p>
        </p:txBody>
      </p:sp>
      <p:sp>
        <p:nvSpPr>
          <p:cNvPr id="5" name="TextBox 4">
            <a:extLst>
              <a:ext uri="{FF2B5EF4-FFF2-40B4-BE49-F238E27FC236}">
                <a16:creationId xmlns:a16="http://schemas.microsoft.com/office/drawing/2014/main" id="{021F2D85-0C87-908F-36C1-809E91D0C788}"/>
              </a:ext>
            </a:extLst>
          </p:cNvPr>
          <p:cNvSpPr txBox="1"/>
          <p:nvPr/>
        </p:nvSpPr>
        <p:spPr>
          <a:xfrm>
            <a:off x="501445" y="1479479"/>
            <a:ext cx="8390706" cy="3266985"/>
          </a:xfrm>
          <a:prstGeom prst="rect">
            <a:avLst/>
          </a:prstGeom>
          <a:noFill/>
        </p:spPr>
        <p:txBody>
          <a:bodyPr wrap="square" rtlCol="0">
            <a:spAutoFit/>
          </a:bodyPr>
          <a:lstStyle/>
          <a:p>
            <a:pPr marL="342900" indent="-342900">
              <a:lnSpc>
                <a:spcPct val="150000"/>
              </a:lnSpc>
              <a:buFont typeface="+mj-lt"/>
              <a:buAutoNum type="arabicPeriod"/>
            </a:pPr>
            <a:r>
              <a:rPr lang="en-IN" sz="2000" dirty="0"/>
              <a:t>Introduction.</a:t>
            </a:r>
          </a:p>
          <a:p>
            <a:pPr marL="342900" indent="-342900">
              <a:lnSpc>
                <a:spcPct val="150000"/>
              </a:lnSpc>
              <a:buFont typeface="+mj-lt"/>
              <a:buAutoNum type="arabicPeriod"/>
            </a:pPr>
            <a:r>
              <a:rPr lang="en-IN" sz="2000" dirty="0"/>
              <a:t>Objectives.</a:t>
            </a:r>
          </a:p>
          <a:p>
            <a:pPr marL="342900" indent="-342900">
              <a:lnSpc>
                <a:spcPct val="150000"/>
              </a:lnSpc>
              <a:buFont typeface="+mj-lt"/>
              <a:buAutoNum type="arabicPeriod"/>
            </a:pPr>
            <a:r>
              <a:rPr lang="en-IN" sz="2000" dirty="0"/>
              <a:t>What is Arduino UNO?</a:t>
            </a:r>
          </a:p>
          <a:p>
            <a:pPr marL="342900" indent="-342900">
              <a:lnSpc>
                <a:spcPct val="150000"/>
              </a:lnSpc>
              <a:buFont typeface="+mj-lt"/>
              <a:buAutoNum type="arabicPeriod"/>
            </a:pPr>
            <a:r>
              <a:rPr lang="en-IN" sz="2000" dirty="0"/>
              <a:t>Features and Advantages of Arduino UNO.</a:t>
            </a:r>
          </a:p>
          <a:p>
            <a:pPr marL="342900" indent="-342900">
              <a:lnSpc>
                <a:spcPct val="150000"/>
              </a:lnSpc>
              <a:buFont typeface="+mj-lt"/>
              <a:buAutoNum type="arabicPeriod"/>
            </a:pPr>
            <a:r>
              <a:rPr lang="en-IN" sz="2000" dirty="0"/>
              <a:t>Components available in Arduino board.</a:t>
            </a:r>
          </a:p>
          <a:p>
            <a:pPr marL="342900" indent="-342900">
              <a:lnSpc>
                <a:spcPct val="150000"/>
              </a:lnSpc>
              <a:buFont typeface="+mj-lt"/>
              <a:buAutoNum type="arabicPeriod"/>
            </a:pPr>
            <a:r>
              <a:rPr lang="en-IN" sz="2000" dirty="0"/>
              <a:t>Explaining the working.</a:t>
            </a:r>
          </a:p>
          <a:p>
            <a:pPr marL="342900" indent="-342900">
              <a:lnSpc>
                <a:spcPct val="150000"/>
              </a:lnSpc>
              <a:buFont typeface="+mj-lt"/>
              <a:buAutoNum type="arabicPeriod"/>
            </a:pPr>
            <a:r>
              <a:rPr lang="en-IN" sz="2000" dirty="0"/>
              <a:t>Conclusion.</a:t>
            </a:r>
          </a:p>
        </p:txBody>
      </p:sp>
    </p:spTree>
    <p:extLst>
      <p:ext uri="{BB962C8B-B14F-4D97-AF65-F5344CB8AC3E}">
        <p14:creationId xmlns:p14="http://schemas.microsoft.com/office/powerpoint/2010/main" val="3791972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1. Introduction</a:t>
            </a:r>
          </a:p>
        </p:txBody>
      </p:sp>
      <p:sp>
        <p:nvSpPr>
          <p:cNvPr id="2" name="TextBox 1">
            <a:extLst>
              <a:ext uri="{FF2B5EF4-FFF2-40B4-BE49-F238E27FC236}">
                <a16:creationId xmlns:a16="http://schemas.microsoft.com/office/drawing/2014/main" id="{25033275-5A32-C8FA-DD2A-96814A32F17A}"/>
              </a:ext>
            </a:extLst>
          </p:cNvPr>
          <p:cNvSpPr txBox="1"/>
          <p:nvPr/>
        </p:nvSpPr>
        <p:spPr>
          <a:xfrm>
            <a:off x="525732" y="1720840"/>
            <a:ext cx="5024283" cy="3416320"/>
          </a:xfrm>
          <a:prstGeom prst="rect">
            <a:avLst/>
          </a:prstGeom>
          <a:noFill/>
        </p:spPr>
        <p:txBody>
          <a:bodyPr wrap="square" rtlCol="0">
            <a:spAutoFit/>
          </a:bodyPr>
          <a:lstStyle/>
          <a:p>
            <a:pPr algn="just"/>
            <a:r>
              <a:rPr lang="en-US" sz="1800" dirty="0">
                <a:latin typeface="Times New Roman" panose="02020603050405020304" pitchFamily="18" charset="0"/>
                <a:cs typeface="Times New Roman" panose="02020603050405020304" pitchFamily="18" charset="0"/>
              </a:rPr>
              <a:t>In this paper, we present an implementation of the current passes through a closed circuit principle using Arduino UNO. Arduino UNO is a microcontroller board that can create interactive electronic devices. Our implementation of the current passes through a closed circuit principle using Arduino UNO consists of a simple circuit with a switch, a buzzer, and an LED. When the switch is closed, the current flows through the circuit and the buzzer beeps and the LED turns on. When the switch is open, the circuit is broken and the buzzer stops beeping and the LED turns off. </a:t>
            </a:r>
            <a:endParaRPr lang="en-IN" sz="1800" dirty="0">
              <a:latin typeface="Times New Roman" panose="02020603050405020304" pitchFamily="18" charset="0"/>
              <a:cs typeface="Times New Roman" panose="02020603050405020304" pitchFamily="18" charset="0"/>
            </a:endParaRPr>
          </a:p>
        </p:txBody>
      </p:sp>
      <p:pic>
        <p:nvPicPr>
          <p:cNvPr id="1028" name="Picture 4" descr="THE CURIOUS BRAIN hand stediness taster / buzz wire / short circuit- school  science fair project- Multi color : Amazon.in: Toys &amp; Games">
            <a:extLst>
              <a:ext uri="{FF2B5EF4-FFF2-40B4-BE49-F238E27FC236}">
                <a16:creationId xmlns:a16="http://schemas.microsoft.com/office/drawing/2014/main" id="{2762B3D2-CDAA-0718-E9EE-C6EB5FCD77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9446" y="1670235"/>
            <a:ext cx="3515902" cy="3517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9660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2. Objectives</a:t>
            </a:r>
          </a:p>
        </p:txBody>
      </p:sp>
      <p:sp>
        <p:nvSpPr>
          <p:cNvPr id="2" name="TextBox 1">
            <a:extLst>
              <a:ext uri="{FF2B5EF4-FFF2-40B4-BE49-F238E27FC236}">
                <a16:creationId xmlns:a16="http://schemas.microsoft.com/office/drawing/2014/main" id="{A77BEEC5-7E49-81F5-A651-3FB6E41684CB}"/>
              </a:ext>
            </a:extLst>
          </p:cNvPr>
          <p:cNvSpPr txBox="1"/>
          <p:nvPr/>
        </p:nvSpPr>
        <p:spPr>
          <a:xfrm>
            <a:off x="629265" y="1524000"/>
            <a:ext cx="7482348" cy="163121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The objectives are to implement the ”current passes through a closed circuit” principle in a Touch Me Not game using an Arduino Uno, which can be an educational and engaging project. The objective of this project is to teach users about the basic principles of electrical circuits and how they can be used in a fun and interactive way.</a:t>
            </a:r>
            <a:endParaRPr lang="en-IN" sz="20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DA42CDD8-697C-D440-3441-5878DE9282AA}"/>
              </a:ext>
            </a:extLst>
          </p:cNvPr>
          <p:cNvPicPr>
            <a:picLocks noChangeAspect="1"/>
          </p:cNvPicPr>
          <p:nvPr/>
        </p:nvPicPr>
        <p:blipFill>
          <a:blip r:embed="rId3"/>
          <a:stretch>
            <a:fillRect/>
          </a:stretch>
        </p:blipFill>
        <p:spPr>
          <a:xfrm>
            <a:off x="2364799" y="3429000"/>
            <a:ext cx="4413224" cy="2636901"/>
          </a:xfrm>
          <a:prstGeom prst="rect">
            <a:avLst/>
          </a:prstGeom>
        </p:spPr>
      </p:pic>
    </p:spTree>
    <p:extLst>
      <p:ext uri="{BB962C8B-B14F-4D97-AF65-F5344CB8AC3E}">
        <p14:creationId xmlns:p14="http://schemas.microsoft.com/office/powerpoint/2010/main" val="308175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dirty="0">
                <a:solidFill>
                  <a:srgbClr val="FFFFFF"/>
                </a:solidFill>
                <a:latin typeface="Georgia"/>
                <a:ea typeface="Georgia"/>
                <a:cs typeface="Georgia"/>
                <a:sym typeface="Georgia"/>
              </a:rPr>
              <a:t>CHRIST</a:t>
            </a:r>
            <a:endParaRPr sz="1400" dirty="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dirty="0">
                <a:solidFill>
                  <a:srgbClr val="FFFFFF"/>
                </a:solidFill>
                <a:latin typeface="Georgia"/>
                <a:ea typeface="Georgia"/>
                <a:cs typeface="Georgia"/>
                <a:sym typeface="Georgia"/>
              </a:rPr>
              <a:t>Deemed to be University</a:t>
            </a:r>
            <a:endParaRPr sz="1200" dirty="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3. What is Arduino UNO</a:t>
            </a:r>
          </a:p>
        </p:txBody>
      </p:sp>
      <p:sp>
        <p:nvSpPr>
          <p:cNvPr id="2" name="TextBox 1">
            <a:extLst>
              <a:ext uri="{FF2B5EF4-FFF2-40B4-BE49-F238E27FC236}">
                <a16:creationId xmlns:a16="http://schemas.microsoft.com/office/drawing/2014/main" id="{B4237395-20A1-D31E-139F-863043BB1FA7}"/>
              </a:ext>
            </a:extLst>
          </p:cNvPr>
          <p:cNvSpPr txBox="1"/>
          <p:nvPr/>
        </p:nvSpPr>
        <p:spPr>
          <a:xfrm>
            <a:off x="251849" y="1826994"/>
            <a:ext cx="5260847" cy="3970318"/>
          </a:xfrm>
          <a:prstGeom prst="rect">
            <a:avLst/>
          </a:prstGeom>
          <a:noFill/>
        </p:spPr>
        <p:txBody>
          <a:bodyPr wrap="square" numCol="1" rtlCol="0">
            <a:spAutoFit/>
          </a:bodyPr>
          <a:lstStyle/>
          <a:p>
            <a:pPr lvl="1" algn="just"/>
            <a:r>
              <a:rPr lang="en-US" sz="1800" dirty="0">
                <a:latin typeface="Times New Roman" panose="02020603050405020304" pitchFamily="18" charset="0"/>
                <a:cs typeface="Times New Roman" panose="02020603050405020304" pitchFamily="18" charset="0"/>
              </a:rPr>
              <a:t>Arduino UNO is a microcontroller board developed by Arduino.cc based on the Atmega328 Microcontroller. The first Arduino project was started at Interaction Design Institute Ivrea in 2003 by David </a:t>
            </a:r>
            <a:r>
              <a:rPr lang="en-US" sz="1800" dirty="0" err="1">
                <a:latin typeface="Times New Roman" panose="02020603050405020304" pitchFamily="18" charset="0"/>
                <a:cs typeface="Times New Roman" panose="02020603050405020304" pitchFamily="18" charset="0"/>
              </a:rPr>
              <a:t>Cuartielles</a:t>
            </a:r>
            <a:r>
              <a:rPr lang="en-US" sz="1800" dirty="0">
                <a:latin typeface="Times New Roman" panose="02020603050405020304" pitchFamily="18" charset="0"/>
                <a:cs typeface="Times New Roman" panose="02020603050405020304" pitchFamily="18" charset="0"/>
              </a:rPr>
              <a:t> and Massimo </a:t>
            </a:r>
            <a:r>
              <a:rPr lang="en-US" sz="1800" dirty="0" err="1">
                <a:latin typeface="Times New Roman" panose="02020603050405020304" pitchFamily="18" charset="0"/>
                <a:cs typeface="Times New Roman" panose="02020603050405020304" pitchFamily="18" charset="0"/>
              </a:rPr>
              <a:t>Banzi</a:t>
            </a:r>
            <a:r>
              <a:rPr lang="en-US" sz="1800" dirty="0">
                <a:latin typeface="Times New Roman" panose="02020603050405020304" pitchFamily="18" charset="0"/>
                <a:cs typeface="Times New Roman" panose="02020603050405020304" pitchFamily="18" charset="0"/>
              </a:rPr>
              <a:t> to provide a cheap and flexible way for students and professionals to learn embedded programming. </a:t>
            </a:r>
          </a:p>
          <a:p>
            <a:pPr lvl="1" algn="just"/>
            <a:endParaRPr lang="en-US" sz="1800" dirty="0">
              <a:latin typeface="Times New Roman" panose="02020603050405020304" pitchFamily="18" charset="0"/>
              <a:cs typeface="Times New Roman" panose="02020603050405020304" pitchFamily="18" charset="0"/>
            </a:endParaRPr>
          </a:p>
          <a:p>
            <a:pPr lvl="1" algn="just"/>
            <a:r>
              <a:rPr lang="en-US" sz="1800" dirty="0">
                <a:latin typeface="Times New Roman" panose="02020603050405020304" pitchFamily="18" charset="0"/>
                <a:cs typeface="Times New Roman" panose="02020603050405020304" pitchFamily="18" charset="0"/>
              </a:rPr>
              <a:t> Arduino UNO is a very valuable addition to electronics that consists of a USB interface, 14 digital I/O pins(of which 6 Pins are used for PWM), six analog pins, and an Atmega328 microcontroller. It also supports three communication protocols: Serial, I2C, and SPI.</a:t>
            </a:r>
          </a:p>
        </p:txBody>
      </p:sp>
      <p:pic>
        <p:nvPicPr>
          <p:cNvPr id="6" name="Picture 2" descr="Core Technologies Arduino Uno R3 with USB Cable : Amazon.in: Computers &amp;  Accessories">
            <a:extLst>
              <a:ext uri="{FF2B5EF4-FFF2-40B4-BE49-F238E27FC236}">
                <a16:creationId xmlns:a16="http://schemas.microsoft.com/office/drawing/2014/main" id="{31ABAF3E-44BC-9BE6-2D7B-D29AE6133F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4503" y="2329958"/>
            <a:ext cx="3187648" cy="2916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6659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dirty="0">
                <a:solidFill>
                  <a:srgbClr val="FFFFFF"/>
                </a:solidFill>
                <a:latin typeface="Georgia"/>
                <a:ea typeface="Georgia"/>
                <a:cs typeface="Georgia"/>
                <a:sym typeface="Georgia"/>
              </a:rPr>
              <a:t>CHRIST</a:t>
            </a:r>
            <a:endParaRPr sz="1400" dirty="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dirty="0">
                <a:solidFill>
                  <a:srgbClr val="FFFFFF"/>
                </a:solidFill>
                <a:latin typeface="Georgia"/>
                <a:ea typeface="Georgia"/>
                <a:cs typeface="Georgia"/>
                <a:sym typeface="Georgia"/>
              </a:rPr>
              <a:t>Deemed to be University</a:t>
            </a:r>
            <a:endParaRPr sz="1200" dirty="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5. Physical Components</a:t>
            </a:r>
          </a:p>
        </p:txBody>
      </p:sp>
      <p:pic>
        <p:nvPicPr>
          <p:cNvPr id="5122" name="Picture 2" descr="Hardware Structure of Arduino Uno">
            <a:extLst>
              <a:ext uri="{FF2B5EF4-FFF2-40B4-BE49-F238E27FC236}">
                <a16:creationId xmlns:a16="http://schemas.microsoft.com/office/drawing/2014/main" id="{0A88C58B-BD63-58B8-93D9-FBED67CA19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1709738"/>
            <a:ext cx="6477000" cy="3438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8540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5. Physical Components</a:t>
            </a:r>
          </a:p>
        </p:txBody>
      </p:sp>
      <p:sp>
        <p:nvSpPr>
          <p:cNvPr id="5" name="TextBox 4">
            <a:extLst>
              <a:ext uri="{FF2B5EF4-FFF2-40B4-BE49-F238E27FC236}">
                <a16:creationId xmlns:a16="http://schemas.microsoft.com/office/drawing/2014/main" id="{021F2D85-0C87-908F-36C1-809E91D0C788}"/>
              </a:ext>
            </a:extLst>
          </p:cNvPr>
          <p:cNvSpPr txBox="1"/>
          <p:nvPr/>
        </p:nvSpPr>
        <p:spPr>
          <a:xfrm>
            <a:off x="795824" y="1240628"/>
            <a:ext cx="7551174" cy="5170646"/>
          </a:xfrm>
          <a:prstGeom prst="rect">
            <a:avLst/>
          </a:prstGeom>
          <a:noFill/>
        </p:spPr>
        <p:txBody>
          <a:bodyPr wrap="square" rtlCol="0">
            <a:spAutoFit/>
          </a:bodyPr>
          <a:lstStyle/>
          <a:p>
            <a:pPr marL="285750" indent="-285750" algn="l">
              <a:buFont typeface="Arial" panose="020B0604020202020204" pitchFamily="34" charset="0"/>
              <a:buChar char="•"/>
            </a:pPr>
            <a:r>
              <a:rPr lang="en-US" sz="1500" b="1" i="0" dirty="0">
                <a:solidFill>
                  <a:srgbClr val="0E101A"/>
                </a:solidFill>
                <a:effectLst/>
                <a:latin typeface="Times New Roman" panose="02020603050405020304" pitchFamily="18" charset="0"/>
                <a:cs typeface="Times New Roman" panose="02020603050405020304" pitchFamily="18" charset="0"/>
              </a:rPr>
              <a:t>Microcontroller </a:t>
            </a:r>
            <a:endParaRPr lang="en-US" sz="1500" b="1" i="0" dirty="0">
              <a:solidFill>
                <a:srgbClr val="616161"/>
              </a:solidFill>
              <a:effectLst/>
              <a:latin typeface="Times New Roman" panose="02020603050405020304" pitchFamily="18" charset="0"/>
              <a:cs typeface="Times New Roman" panose="02020603050405020304" pitchFamily="18" charset="0"/>
            </a:endParaRPr>
          </a:p>
          <a:p>
            <a:pPr marL="354013" algn="l"/>
            <a:r>
              <a:rPr lang="en-US" sz="1500" b="0" i="0" dirty="0">
                <a:solidFill>
                  <a:srgbClr val="0E101A"/>
                </a:solidFill>
                <a:effectLst/>
                <a:latin typeface="Times New Roman" panose="02020603050405020304" pitchFamily="18" charset="0"/>
                <a:cs typeface="Times New Roman" panose="02020603050405020304" pitchFamily="18" charset="0"/>
              </a:rPr>
              <a:t>Arduino Uno Board is an open-source microcontroller board powered by an ATmega328p processor.</a:t>
            </a:r>
            <a:endParaRPr lang="en-US" sz="1500" b="0" i="0" dirty="0">
              <a:solidFill>
                <a:srgbClr val="36393E"/>
              </a:solidFill>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500" b="1" i="0" dirty="0">
                <a:solidFill>
                  <a:srgbClr val="0E101A"/>
                </a:solidFill>
                <a:effectLst/>
                <a:latin typeface="Times New Roman" panose="02020603050405020304" pitchFamily="18" charset="0"/>
                <a:cs typeface="Times New Roman" panose="02020603050405020304" pitchFamily="18" charset="0"/>
              </a:rPr>
              <a:t>Input/Output Pins</a:t>
            </a:r>
            <a:endParaRPr lang="en-US" sz="1500" b="1" i="0" dirty="0">
              <a:solidFill>
                <a:srgbClr val="616161"/>
              </a:solidFill>
              <a:effectLst/>
              <a:latin typeface="Times New Roman" panose="02020603050405020304" pitchFamily="18" charset="0"/>
              <a:cs typeface="Times New Roman" panose="02020603050405020304" pitchFamily="18" charset="0"/>
            </a:endParaRPr>
          </a:p>
          <a:p>
            <a:pPr marL="354013" algn="l"/>
            <a:r>
              <a:rPr lang="en-US" sz="1500" b="0" i="0" dirty="0">
                <a:solidFill>
                  <a:srgbClr val="0E101A"/>
                </a:solidFill>
                <a:effectLst/>
                <a:latin typeface="Times New Roman" panose="02020603050405020304" pitchFamily="18" charset="0"/>
                <a:cs typeface="Times New Roman" panose="02020603050405020304" pitchFamily="18" charset="0"/>
              </a:rPr>
              <a:t>It comprises 14 input and output pins with 6 analog input pins. These pins are used to connect Arduino boards to different electronic components.</a:t>
            </a:r>
            <a:endParaRPr lang="en-US" sz="1500" b="0" i="0" dirty="0">
              <a:solidFill>
                <a:srgbClr val="36393E"/>
              </a:solidFill>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500" b="1" i="0" dirty="0">
                <a:solidFill>
                  <a:srgbClr val="0E101A"/>
                </a:solidFill>
                <a:effectLst/>
                <a:latin typeface="Times New Roman" panose="02020603050405020304" pitchFamily="18" charset="0"/>
                <a:cs typeface="Times New Roman" panose="02020603050405020304" pitchFamily="18" charset="0"/>
              </a:rPr>
              <a:t>Power Supply</a:t>
            </a:r>
            <a:endParaRPr lang="en-US" sz="1500" b="1" i="0" dirty="0">
              <a:solidFill>
                <a:srgbClr val="616161"/>
              </a:solidFill>
              <a:effectLst/>
              <a:latin typeface="Times New Roman" panose="02020603050405020304" pitchFamily="18" charset="0"/>
              <a:cs typeface="Times New Roman" panose="02020603050405020304" pitchFamily="18" charset="0"/>
            </a:endParaRPr>
          </a:p>
          <a:p>
            <a:pPr marL="354013" algn="l"/>
            <a:r>
              <a:rPr lang="en-US" sz="1500" b="0" i="0" dirty="0">
                <a:solidFill>
                  <a:srgbClr val="0E101A"/>
                </a:solidFill>
                <a:effectLst/>
                <a:latin typeface="Times New Roman" panose="02020603050405020304" pitchFamily="18" charset="0"/>
                <a:cs typeface="Times New Roman" panose="02020603050405020304" pitchFamily="18" charset="0"/>
              </a:rPr>
              <a:t>The power supply components include IOREF, GND, 3.3V, 5V, and Vin, which connect sensors. Voltage regulators regulate the Power supply of the Arduino Uno board.</a:t>
            </a:r>
            <a:endParaRPr lang="en-US" sz="1500" b="0" i="0" dirty="0">
              <a:solidFill>
                <a:srgbClr val="36393E"/>
              </a:solidFill>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500" b="1" i="0" dirty="0">
                <a:solidFill>
                  <a:srgbClr val="0E101A"/>
                </a:solidFill>
                <a:effectLst/>
                <a:latin typeface="Times New Roman" panose="02020603050405020304" pitchFamily="18" charset="0"/>
                <a:cs typeface="Times New Roman" panose="02020603050405020304" pitchFamily="18" charset="0"/>
              </a:rPr>
              <a:t>LED</a:t>
            </a:r>
            <a:endParaRPr lang="en-US" sz="1500" b="1" i="0" dirty="0">
              <a:solidFill>
                <a:srgbClr val="616161"/>
              </a:solidFill>
              <a:effectLst/>
              <a:latin typeface="Times New Roman" panose="02020603050405020304" pitchFamily="18" charset="0"/>
              <a:cs typeface="Times New Roman" panose="02020603050405020304" pitchFamily="18" charset="0"/>
            </a:endParaRPr>
          </a:p>
          <a:p>
            <a:pPr marL="354013" algn="l"/>
            <a:r>
              <a:rPr lang="en-US" sz="1500" b="0" i="0" dirty="0">
                <a:solidFill>
                  <a:srgbClr val="0E101A"/>
                </a:solidFill>
                <a:effectLst/>
                <a:latin typeface="Times New Roman" panose="02020603050405020304" pitchFamily="18" charset="0"/>
                <a:cs typeface="Times New Roman" panose="02020603050405020304" pitchFamily="18" charset="0"/>
              </a:rPr>
              <a:t>LED indicators are used in Arduino Uno, which is used for debugging or indicating a signal.</a:t>
            </a:r>
            <a:endParaRPr lang="en-US" sz="1500" b="0" i="0" dirty="0">
              <a:solidFill>
                <a:srgbClr val="36393E"/>
              </a:solidFill>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500" b="1" i="0" dirty="0">
                <a:solidFill>
                  <a:srgbClr val="0E101A"/>
                </a:solidFill>
                <a:effectLst/>
                <a:latin typeface="Times New Roman" panose="02020603050405020304" pitchFamily="18" charset="0"/>
                <a:cs typeface="Times New Roman" panose="02020603050405020304" pitchFamily="18" charset="0"/>
              </a:rPr>
              <a:t>Reset Button</a:t>
            </a:r>
            <a:endParaRPr lang="en-US" sz="1500" b="1" i="0" dirty="0">
              <a:solidFill>
                <a:srgbClr val="616161"/>
              </a:solidFill>
              <a:effectLst/>
              <a:latin typeface="Times New Roman" panose="02020603050405020304" pitchFamily="18" charset="0"/>
              <a:cs typeface="Times New Roman" panose="02020603050405020304" pitchFamily="18" charset="0"/>
            </a:endParaRPr>
          </a:p>
          <a:p>
            <a:pPr marL="354013" algn="l"/>
            <a:r>
              <a:rPr lang="en-US" sz="1500" b="0" i="0" dirty="0">
                <a:solidFill>
                  <a:srgbClr val="0E101A"/>
                </a:solidFill>
                <a:effectLst/>
                <a:latin typeface="Times New Roman" panose="02020603050405020304" pitchFamily="18" charset="0"/>
                <a:cs typeface="Times New Roman" panose="02020603050405020304" pitchFamily="18" charset="0"/>
              </a:rPr>
              <a:t>A reset button is used to restart the microcontroller.</a:t>
            </a:r>
            <a:endParaRPr lang="en-US" sz="1500" b="0" i="0" dirty="0">
              <a:solidFill>
                <a:srgbClr val="36393E"/>
              </a:solidFill>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500" b="1" i="0" dirty="0">
                <a:solidFill>
                  <a:srgbClr val="0E101A"/>
                </a:solidFill>
                <a:effectLst/>
                <a:latin typeface="Times New Roman" panose="02020603050405020304" pitchFamily="18" charset="0"/>
                <a:cs typeface="Times New Roman" panose="02020603050405020304" pitchFamily="18" charset="0"/>
              </a:rPr>
              <a:t>USB Interface</a:t>
            </a:r>
            <a:endParaRPr lang="en-US" sz="1500" b="1" i="0" dirty="0">
              <a:solidFill>
                <a:srgbClr val="616161"/>
              </a:solidFill>
              <a:effectLst/>
              <a:latin typeface="Times New Roman" panose="02020603050405020304" pitchFamily="18" charset="0"/>
              <a:cs typeface="Times New Roman" panose="02020603050405020304" pitchFamily="18" charset="0"/>
            </a:endParaRPr>
          </a:p>
          <a:p>
            <a:pPr marL="354013" algn="l"/>
            <a:r>
              <a:rPr lang="en-US" sz="1500" b="0" i="0" dirty="0">
                <a:solidFill>
                  <a:srgbClr val="0E101A"/>
                </a:solidFill>
                <a:effectLst/>
                <a:latin typeface="Times New Roman" panose="02020603050405020304" pitchFamily="18" charset="0"/>
                <a:cs typeface="Times New Roman" panose="02020603050405020304" pitchFamily="18" charset="0"/>
              </a:rPr>
              <a:t>It consists of a USB port to upload the program to the </a:t>
            </a:r>
            <a:r>
              <a:rPr lang="en-US" sz="1500" b="0" i="0" dirty="0" err="1">
                <a:solidFill>
                  <a:srgbClr val="0E101A"/>
                </a:solidFill>
                <a:effectLst/>
                <a:latin typeface="Times New Roman" panose="02020603050405020304" pitchFamily="18" charset="0"/>
                <a:cs typeface="Times New Roman" panose="02020603050405020304" pitchFamily="18" charset="0"/>
              </a:rPr>
              <a:t>arduino</a:t>
            </a:r>
            <a:r>
              <a:rPr lang="en-US" sz="1500" b="0" i="0" dirty="0">
                <a:solidFill>
                  <a:srgbClr val="0E101A"/>
                </a:solidFill>
                <a:effectLst/>
                <a:latin typeface="Times New Roman" panose="02020603050405020304" pitchFamily="18" charset="0"/>
                <a:cs typeface="Times New Roman" panose="02020603050405020304" pitchFamily="18" charset="0"/>
              </a:rPr>
              <a:t> uno board.</a:t>
            </a:r>
            <a:endParaRPr lang="en-US" sz="1500" b="0" i="0" dirty="0">
              <a:solidFill>
                <a:srgbClr val="36393E"/>
              </a:solidFill>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500" b="1" i="0" dirty="0">
                <a:solidFill>
                  <a:srgbClr val="0E101A"/>
                </a:solidFill>
                <a:effectLst/>
                <a:latin typeface="Times New Roman" panose="02020603050405020304" pitchFamily="18" charset="0"/>
                <a:cs typeface="Times New Roman" panose="02020603050405020304" pitchFamily="18" charset="0"/>
              </a:rPr>
              <a:t>Voltage </a:t>
            </a:r>
            <a:r>
              <a:rPr lang="en-US" sz="1500" b="1" dirty="0">
                <a:solidFill>
                  <a:srgbClr val="0E101A"/>
                </a:solidFill>
                <a:latin typeface="Times New Roman" panose="02020603050405020304" pitchFamily="18" charset="0"/>
                <a:cs typeface="Times New Roman" panose="02020603050405020304" pitchFamily="18" charset="0"/>
              </a:rPr>
              <a:t>Regulator</a:t>
            </a:r>
          </a:p>
          <a:p>
            <a:pPr marL="354013" algn="l"/>
            <a:r>
              <a:rPr lang="en-US" sz="1500" b="0" i="0" dirty="0">
                <a:solidFill>
                  <a:srgbClr val="0E101A"/>
                </a:solidFill>
                <a:effectLst/>
                <a:latin typeface="Times New Roman" panose="02020603050405020304" pitchFamily="18" charset="0"/>
                <a:cs typeface="Times New Roman" panose="02020603050405020304" pitchFamily="18" charset="0"/>
              </a:rPr>
              <a:t>It</a:t>
            </a:r>
            <a:r>
              <a:rPr lang="en-US" sz="1500" dirty="0">
                <a:solidFill>
                  <a:srgbClr val="0E101A"/>
                </a:solidFill>
                <a:latin typeface="Times New Roman" panose="02020603050405020304" pitchFamily="18" charset="0"/>
                <a:cs typeface="Times New Roman" panose="02020603050405020304" pitchFamily="18" charset="0"/>
              </a:rPr>
              <a:t> provides </a:t>
            </a:r>
            <a:r>
              <a:rPr lang="en-US" sz="1500" b="0" i="0" dirty="0">
                <a:solidFill>
                  <a:srgbClr val="0E101A"/>
                </a:solidFill>
                <a:effectLst/>
                <a:latin typeface="Times New Roman" panose="02020603050405020304" pitchFamily="18" charset="0"/>
                <a:cs typeface="Times New Roman" panose="02020603050405020304" pitchFamily="18" charset="0"/>
              </a:rPr>
              <a:t>a stable and reliable voltage supply to the board's components.</a:t>
            </a:r>
            <a:endParaRPr lang="en-US" sz="1500" b="0" i="0" dirty="0">
              <a:solidFill>
                <a:srgbClr val="36393E"/>
              </a:solidFill>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500" b="1" i="0" dirty="0">
                <a:solidFill>
                  <a:srgbClr val="0E101A"/>
                </a:solidFill>
                <a:effectLst/>
                <a:latin typeface="Times New Roman" panose="02020603050405020304" pitchFamily="18" charset="0"/>
                <a:cs typeface="Times New Roman" panose="02020603050405020304" pitchFamily="18" charset="0"/>
              </a:rPr>
              <a:t>ICSP Pin</a:t>
            </a:r>
            <a:endParaRPr lang="en-US" sz="1500" b="1" i="0" dirty="0">
              <a:solidFill>
                <a:srgbClr val="616161"/>
              </a:solidFill>
              <a:effectLst/>
              <a:latin typeface="Times New Roman" panose="02020603050405020304" pitchFamily="18" charset="0"/>
              <a:cs typeface="Times New Roman" panose="02020603050405020304" pitchFamily="18" charset="0"/>
            </a:endParaRPr>
          </a:p>
          <a:p>
            <a:pPr marL="717550" indent="-354013" algn="l"/>
            <a:r>
              <a:rPr lang="en-US" sz="1500" b="0" i="0" dirty="0">
                <a:solidFill>
                  <a:srgbClr val="0E101A"/>
                </a:solidFill>
                <a:effectLst/>
                <a:latin typeface="Times New Roman" panose="02020603050405020304" pitchFamily="18" charset="0"/>
                <a:cs typeface="Times New Roman" panose="02020603050405020304" pitchFamily="18" charset="0"/>
              </a:rPr>
              <a:t>It programs the microcontroller and performs functions like debugging the code.</a:t>
            </a:r>
            <a:endParaRPr lang="en-US" sz="1500" b="0" i="0" dirty="0">
              <a:solidFill>
                <a:srgbClr val="36393E"/>
              </a:solidFill>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US" sz="1500" b="1" i="0" dirty="0">
                <a:solidFill>
                  <a:srgbClr val="0E101A"/>
                </a:solidFill>
                <a:effectLst/>
                <a:latin typeface="Times New Roman" panose="02020603050405020304" pitchFamily="18" charset="0"/>
                <a:cs typeface="Times New Roman" panose="02020603050405020304" pitchFamily="18" charset="0"/>
              </a:rPr>
              <a:t>Crystal Oscillator</a:t>
            </a:r>
            <a:endParaRPr lang="en-US" sz="1500" b="1" i="0" dirty="0">
              <a:solidFill>
                <a:srgbClr val="616161"/>
              </a:solidFill>
              <a:effectLst/>
              <a:latin typeface="Times New Roman" panose="02020603050405020304" pitchFamily="18" charset="0"/>
              <a:cs typeface="Times New Roman" panose="02020603050405020304" pitchFamily="18" charset="0"/>
            </a:endParaRPr>
          </a:p>
          <a:p>
            <a:pPr marL="354013" algn="l"/>
            <a:r>
              <a:rPr lang="en-US" sz="1500" b="0" i="0" dirty="0">
                <a:solidFill>
                  <a:srgbClr val="0E101A"/>
                </a:solidFill>
                <a:effectLst/>
                <a:latin typeface="Times New Roman" panose="02020603050405020304" pitchFamily="18" charset="0"/>
                <a:cs typeface="Times New Roman" panose="02020603050405020304" pitchFamily="18" charset="0"/>
              </a:rPr>
              <a:t>It is an electronic oscillator that is used to create stable and precise frequency signals.</a:t>
            </a:r>
            <a:endParaRPr lang="en-US" sz="1500" b="0" i="0" dirty="0">
              <a:solidFill>
                <a:srgbClr val="36393E"/>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4146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6. </a:t>
            </a:r>
            <a:r>
              <a:rPr lang="en-IN" sz="3200" dirty="0"/>
              <a:t>Explaining the working.</a:t>
            </a:r>
          </a:p>
        </p:txBody>
      </p:sp>
      <p:sp>
        <p:nvSpPr>
          <p:cNvPr id="5" name="TextBox 4">
            <a:extLst>
              <a:ext uri="{FF2B5EF4-FFF2-40B4-BE49-F238E27FC236}">
                <a16:creationId xmlns:a16="http://schemas.microsoft.com/office/drawing/2014/main" id="{021F2D85-0C87-908F-36C1-809E91D0C788}"/>
              </a:ext>
            </a:extLst>
          </p:cNvPr>
          <p:cNvSpPr txBox="1"/>
          <p:nvPr/>
        </p:nvSpPr>
        <p:spPr>
          <a:xfrm>
            <a:off x="353961" y="2016452"/>
            <a:ext cx="4503763" cy="1723549"/>
          </a:xfrm>
          <a:prstGeom prst="rect">
            <a:avLst/>
          </a:prstGeom>
          <a:noFill/>
        </p:spPr>
        <p:txBody>
          <a:bodyPr wrap="square" rtlCol="0">
            <a:spAutoFit/>
          </a:bodyPr>
          <a:lstStyle/>
          <a:p>
            <a:pPr marL="457200" indent="-457200" algn="just" defTabSz="1039813">
              <a:buAutoNum type="alphaUcPeriod"/>
              <a:tabLst>
                <a:tab pos="7089775" algn="l"/>
              </a:tabLst>
            </a:pPr>
            <a:r>
              <a:rPr lang="en-US" sz="2400" b="1" dirty="0">
                <a:latin typeface="Times New Roman" panose="02020603050405020304" pitchFamily="18" charset="0"/>
                <a:cs typeface="Times New Roman" panose="02020603050405020304" pitchFamily="18" charset="0"/>
              </a:rPr>
              <a:t>Start Point</a:t>
            </a:r>
            <a:endParaRPr lang="en-US" sz="2000" b="1" dirty="0">
              <a:latin typeface="Times New Roman" panose="02020603050405020304" pitchFamily="18" charset="0"/>
              <a:cs typeface="Times New Roman" panose="02020603050405020304" pitchFamily="18" charset="0"/>
            </a:endParaRPr>
          </a:p>
          <a:p>
            <a:pPr marL="452438" algn="just" defTabSz="1039813">
              <a:tabLst>
                <a:tab pos="7089775" algn="l"/>
              </a:tabLst>
            </a:pPr>
            <a:r>
              <a:rPr lang="en-US" sz="1800" dirty="0">
                <a:latin typeface="Times New Roman" panose="02020603050405020304" pitchFamily="18" charset="0"/>
                <a:cs typeface="Times New Roman" panose="02020603050405020304" pitchFamily="18" charset="0"/>
              </a:rPr>
              <a:t>T</a:t>
            </a:r>
            <a:r>
              <a:rPr lang="en-US" sz="1600" dirty="0">
                <a:latin typeface="Times New Roman" panose="02020603050405020304" pitchFamily="18" charset="0"/>
                <a:cs typeface="Times New Roman" panose="02020603050405020304" pitchFamily="18" charset="0"/>
              </a:rPr>
              <a:t>he Handle is brought in contact with the start point to start the game. The Handle when touched at the start point, the LED turns green and indicates that the player is ready to start the game. </a:t>
            </a:r>
            <a:endParaRPr lang="en-US" b="0" i="0" dirty="0">
              <a:solidFill>
                <a:srgbClr val="36393E"/>
              </a:solidFill>
              <a:effectLst/>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EC0F47C2-A79C-994F-949E-AEEBEA58AF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8570" y="1957906"/>
            <a:ext cx="3371273" cy="2946908"/>
          </a:xfrm>
          <a:prstGeom prst="rect">
            <a:avLst/>
          </a:prstGeom>
        </p:spPr>
      </p:pic>
      <p:sp>
        <p:nvSpPr>
          <p:cNvPr id="6" name="TextBox 5">
            <a:extLst>
              <a:ext uri="{FF2B5EF4-FFF2-40B4-BE49-F238E27FC236}">
                <a16:creationId xmlns:a16="http://schemas.microsoft.com/office/drawing/2014/main" id="{89596819-3C24-0FE3-E736-A75381C0DF5C}"/>
              </a:ext>
            </a:extLst>
          </p:cNvPr>
          <p:cNvSpPr txBox="1"/>
          <p:nvPr/>
        </p:nvSpPr>
        <p:spPr>
          <a:xfrm>
            <a:off x="5642642" y="5426534"/>
            <a:ext cx="2623127" cy="30777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u="sng" dirty="0">
                <a:solidFill>
                  <a:schemeClr val="tx1"/>
                </a:solidFill>
                <a:latin typeface="Times New Roman" panose="02020603050405020304" pitchFamily="18" charset="0"/>
                <a:cs typeface="Times New Roman" panose="02020603050405020304" pitchFamily="18" charset="0"/>
              </a:rPr>
              <a:t>START POINT</a:t>
            </a:r>
            <a:endParaRPr lang="en-IN" u="sng"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2569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grpSp>
        <p:nvGrpSpPr>
          <p:cNvPr id="68" name="Google Shape;68;p8"/>
          <p:cNvGrpSpPr/>
          <p:nvPr/>
        </p:nvGrpSpPr>
        <p:grpSpPr>
          <a:xfrm>
            <a:off x="0" y="6347774"/>
            <a:ext cx="9144000" cy="510540"/>
            <a:chOff x="0" y="6347774"/>
            <a:chExt cx="9144000" cy="510540"/>
          </a:xfrm>
        </p:grpSpPr>
        <p:sp>
          <p:nvSpPr>
            <p:cNvPr id="69" name="Google Shape;69;p8"/>
            <p:cNvSpPr/>
            <p:nvPr/>
          </p:nvSpPr>
          <p:spPr>
            <a:xfrm>
              <a:off x="0" y="6347774"/>
              <a:ext cx="9144000" cy="510540"/>
            </a:xfrm>
            <a:custGeom>
              <a:avLst/>
              <a:gdLst/>
              <a:ahLst/>
              <a:cxnLst/>
              <a:rect l="l" t="t" r="r" b="b"/>
              <a:pathLst>
                <a:path w="9144000" h="510540" extrusionOk="0">
                  <a:moveTo>
                    <a:pt x="9143999" y="510224"/>
                  </a:moveTo>
                  <a:lnTo>
                    <a:pt x="0" y="510224"/>
                  </a:lnTo>
                  <a:lnTo>
                    <a:pt x="0" y="30052"/>
                  </a:lnTo>
                  <a:lnTo>
                    <a:pt x="7662" y="18687"/>
                  </a:lnTo>
                  <a:lnTo>
                    <a:pt x="27942" y="5013"/>
                  </a:lnTo>
                  <a:lnTo>
                    <a:pt x="52777" y="0"/>
                  </a:lnTo>
                  <a:lnTo>
                    <a:pt x="9080271" y="0"/>
                  </a:lnTo>
                  <a:lnTo>
                    <a:pt x="9125387" y="18687"/>
                  </a:lnTo>
                  <a:lnTo>
                    <a:pt x="9143999" y="63044"/>
                  </a:lnTo>
                  <a:lnTo>
                    <a:pt x="9143999" y="510224"/>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70;p8"/>
            <p:cNvSpPr/>
            <p:nvPr/>
          </p:nvSpPr>
          <p:spPr>
            <a:xfrm>
              <a:off x="0" y="6347774"/>
              <a:ext cx="9144000" cy="63500"/>
            </a:xfrm>
            <a:custGeom>
              <a:avLst/>
              <a:gdLst/>
              <a:ahLst/>
              <a:cxnLst/>
              <a:rect l="l" t="t" r="r" b="b"/>
              <a:pathLst>
                <a:path w="9144000" h="63500" extrusionOk="0">
                  <a:moveTo>
                    <a:pt x="52777" y="0"/>
                  </a:moveTo>
                  <a:lnTo>
                    <a:pt x="9080271" y="0"/>
                  </a:lnTo>
                  <a:lnTo>
                    <a:pt x="9092777" y="1237"/>
                  </a:lnTo>
                  <a:lnTo>
                    <a:pt x="9133355" y="28405"/>
                  </a:lnTo>
                  <a:lnTo>
                    <a:pt x="9142837" y="51297"/>
                  </a:lnTo>
                  <a:lnTo>
                    <a:pt x="9143999" y="63044"/>
                  </a:lnTo>
                </a:path>
                <a:path w="9144000" h="63500" extrusionOk="0">
                  <a:moveTo>
                    <a:pt x="0" y="30052"/>
                  </a:moveTo>
                  <a:lnTo>
                    <a:pt x="7662" y="18687"/>
                  </a:lnTo>
                  <a:lnTo>
                    <a:pt x="27942" y="5013"/>
                  </a:lnTo>
                  <a:lnTo>
                    <a:pt x="52777" y="0"/>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1" name="Google Shape;71;p8"/>
          <p:cNvSpPr txBox="1"/>
          <p:nvPr/>
        </p:nvSpPr>
        <p:spPr>
          <a:xfrm>
            <a:off x="3669711" y="6451453"/>
            <a:ext cx="1803400" cy="2387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400">
                <a:solidFill>
                  <a:srgbClr val="FFFFFF"/>
                </a:solidFill>
                <a:latin typeface="Georgia"/>
                <a:ea typeface="Georgia"/>
                <a:cs typeface="Georgia"/>
                <a:sym typeface="Georgia"/>
              </a:rPr>
              <a:t>Excellence and Service</a:t>
            </a:r>
            <a:endParaRPr sz="1400">
              <a:solidFill>
                <a:schemeClr val="dk1"/>
              </a:solidFill>
              <a:latin typeface="Georgia"/>
              <a:ea typeface="Georgia"/>
              <a:cs typeface="Georgia"/>
              <a:sym typeface="Georgia"/>
            </a:endParaRPr>
          </a:p>
        </p:txBody>
      </p:sp>
      <p:grpSp>
        <p:nvGrpSpPr>
          <p:cNvPr id="72" name="Google Shape;72;p8"/>
          <p:cNvGrpSpPr/>
          <p:nvPr/>
        </p:nvGrpSpPr>
        <p:grpSpPr>
          <a:xfrm>
            <a:off x="0" y="0"/>
            <a:ext cx="9144170" cy="615571"/>
            <a:chOff x="0" y="0"/>
            <a:chExt cx="9144170" cy="615571"/>
          </a:xfrm>
        </p:grpSpPr>
        <p:sp>
          <p:nvSpPr>
            <p:cNvPr id="73" name="Google Shape;73;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8" y="0"/>
                  </a:lnTo>
                  <a:lnTo>
                    <a:pt x="2198199" y="18"/>
                  </a:lnTo>
                  <a:lnTo>
                    <a:pt x="2198199" y="572020"/>
                  </a:lnTo>
                  <a:lnTo>
                    <a:pt x="2184589" y="592207"/>
                  </a:lnTo>
                  <a:lnTo>
                    <a:pt x="2160159" y="608678"/>
                  </a:lnTo>
                  <a:lnTo>
                    <a:pt x="2130243" y="614718"/>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8"/>
            <p:cNvSpPr/>
            <p:nvPr/>
          </p:nvSpPr>
          <p:spPr>
            <a:xfrm>
              <a:off x="6945800" y="256"/>
              <a:ext cx="2198370" cy="615315"/>
            </a:xfrm>
            <a:custGeom>
              <a:avLst/>
              <a:gdLst/>
              <a:ahLst/>
              <a:cxnLst/>
              <a:rect l="l" t="t" r="r" b="b"/>
              <a:pathLst>
                <a:path w="2198370" h="615315" extrusionOk="0">
                  <a:moveTo>
                    <a:pt x="2130243" y="614718"/>
                  </a:moveTo>
                  <a:lnTo>
                    <a:pt x="76856" y="614718"/>
                  </a:lnTo>
                  <a:lnTo>
                    <a:pt x="61792" y="613227"/>
                  </a:lnTo>
                  <a:lnTo>
                    <a:pt x="22510" y="592207"/>
                  </a:lnTo>
                  <a:lnTo>
                    <a:pt x="1490" y="552926"/>
                  </a:lnTo>
                  <a:lnTo>
                    <a:pt x="0" y="537862"/>
                  </a:lnTo>
                  <a:lnTo>
                    <a:pt x="0" y="18"/>
                  </a:lnTo>
                  <a:lnTo>
                    <a:pt x="2198199" y="18"/>
                  </a:lnTo>
                </a:path>
                <a:path w="2198370" h="615315" extrusionOk="0">
                  <a:moveTo>
                    <a:pt x="2198199" y="572020"/>
                  </a:moveTo>
                  <a:lnTo>
                    <a:pt x="2184589" y="592207"/>
                  </a:lnTo>
                  <a:lnTo>
                    <a:pt x="2160159" y="608678"/>
                  </a:lnTo>
                  <a:lnTo>
                    <a:pt x="2130243" y="614718"/>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5" name="Google Shape;75;p8"/>
            <p:cNvSpPr/>
            <p:nvPr/>
          </p:nvSpPr>
          <p:spPr>
            <a:xfrm>
              <a:off x="0" y="0"/>
              <a:ext cx="9144000" cy="365125"/>
            </a:xfrm>
            <a:custGeom>
              <a:avLst/>
              <a:gdLst/>
              <a:ahLst/>
              <a:cxnLst/>
              <a:rect l="l" t="t" r="r" b="b"/>
              <a:pathLst>
                <a:path w="9144000" h="365125" extrusionOk="0">
                  <a:moveTo>
                    <a:pt x="9107288" y="364775"/>
                  </a:moveTo>
                  <a:lnTo>
                    <a:pt x="43410" y="364775"/>
                  </a:lnTo>
                  <a:lnTo>
                    <a:pt x="34471" y="363890"/>
                  </a:lnTo>
                  <a:lnTo>
                    <a:pt x="1271" y="336618"/>
                  </a:lnTo>
                  <a:lnTo>
                    <a:pt x="0" y="332433"/>
                  </a:lnTo>
                  <a:lnTo>
                    <a:pt x="0" y="0"/>
                  </a:lnTo>
                  <a:lnTo>
                    <a:pt x="9143999" y="0"/>
                  </a:lnTo>
                  <a:lnTo>
                    <a:pt x="9143999" y="344802"/>
                  </a:lnTo>
                  <a:lnTo>
                    <a:pt x="9139540" y="351415"/>
                  </a:lnTo>
                  <a:lnTo>
                    <a:pt x="9125042" y="361190"/>
                  </a:lnTo>
                  <a:lnTo>
                    <a:pt x="9107288" y="364775"/>
                  </a:lnTo>
                  <a:close/>
                </a:path>
              </a:pathLst>
            </a:custGeom>
            <a:solidFill>
              <a:srgbClr val="0B539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6" name="Google Shape;76;p8"/>
            <p:cNvSpPr/>
            <p:nvPr/>
          </p:nvSpPr>
          <p:spPr>
            <a:xfrm>
              <a:off x="0" y="332432"/>
              <a:ext cx="9144000" cy="32384"/>
            </a:xfrm>
            <a:custGeom>
              <a:avLst/>
              <a:gdLst/>
              <a:ahLst/>
              <a:cxnLst/>
              <a:rect l="l" t="t" r="r" b="b"/>
              <a:pathLst>
                <a:path w="9144000" h="32385" extrusionOk="0">
                  <a:moveTo>
                    <a:pt x="9107288" y="32342"/>
                  </a:moveTo>
                  <a:lnTo>
                    <a:pt x="43410" y="32342"/>
                  </a:lnTo>
                  <a:lnTo>
                    <a:pt x="34471" y="31457"/>
                  </a:lnTo>
                  <a:lnTo>
                    <a:pt x="1271" y="4185"/>
                  </a:lnTo>
                  <a:lnTo>
                    <a:pt x="0" y="0"/>
                  </a:lnTo>
                </a:path>
                <a:path w="9144000" h="32385" extrusionOk="0">
                  <a:moveTo>
                    <a:pt x="9143999" y="12369"/>
                  </a:moveTo>
                  <a:lnTo>
                    <a:pt x="9139540" y="18982"/>
                  </a:lnTo>
                  <a:lnTo>
                    <a:pt x="9125042" y="28757"/>
                  </a:lnTo>
                  <a:lnTo>
                    <a:pt x="9107288" y="32342"/>
                  </a:lnTo>
                </a:path>
              </a:pathLst>
            </a:custGeom>
            <a:noFill/>
            <a:ln w="19025" cap="flat" cmpd="sng">
              <a:solidFill>
                <a:srgbClr val="0B539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7" name="Google Shape;77;p8"/>
          <p:cNvSpPr txBox="1"/>
          <p:nvPr/>
        </p:nvSpPr>
        <p:spPr>
          <a:xfrm>
            <a:off x="7206226" y="148669"/>
            <a:ext cx="1685925" cy="419100"/>
          </a:xfrm>
          <a:prstGeom prst="rect">
            <a:avLst/>
          </a:prstGeom>
          <a:noFill/>
          <a:ln>
            <a:noFill/>
          </a:ln>
        </p:spPr>
        <p:txBody>
          <a:bodyPr spcFirstLastPara="1" wrap="square" lIns="0" tIns="12700" rIns="0" bIns="0" anchor="t" anchorCtr="0">
            <a:spAutoFit/>
          </a:bodyPr>
          <a:lstStyle/>
          <a:p>
            <a:pPr marL="635" marR="0" lvl="0" indent="0" algn="ctr" rtl="0">
              <a:lnSpc>
                <a:spcPct val="119285"/>
              </a:lnSpc>
              <a:spcBef>
                <a:spcPts val="0"/>
              </a:spcBef>
              <a:spcAft>
                <a:spcPts val="0"/>
              </a:spcAft>
              <a:buNone/>
            </a:pPr>
            <a:r>
              <a:rPr lang="en-US" sz="1400">
                <a:solidFill>
                  <a:srgbClr val="FFFFFF"/>
                </a:solidFill>
                <a:latin typeface="Georgia"/>
                <a:ea typeface="Georgia"/>
                <a:cs typeface="Georgia"/>
                <a:sym typeface="Georgia"/>
              </a:rPr>
              <a:t>CHRIST</a:t>
            </a:r>
            <a:endParaRPr sz="1400">
              <a:solidFill>
                <a:schemeClr val="dk1"/>
              </a:solidFill>
              <a:latin typeface="Georgia"/>
              <a:ea typeface="Georgia"/>
              <a:cs typeface="Georgia"/>
              <a:sym typeface="Georgia"/>
            </a:endParaRPr>
          </a:p>
          <a:p>
            <a:pPr marL="0" marR="0" lvl="0" indent="0" algn="ctr" rtl="0">
              <a:lnSpc>
                <a:spcPct val="119166"/>
              </a:lnSpc>
              <a:spcBef>
                <a:spcPts val="0"/>
              </a:spcBef>
              <a:spcAft>
                <a:spcPts val="0"/>
              </a:spcAft>
              <a:buNone/>
            </a:pPr>
            <a:r>
              <a:rPr lang="en-US" sz="1200">
                <a:solidFill>
                  <a:srgbClr val="FFFFFF"/>
                </a:solidFill>
                <a:latin typeface="Georgia"/>
                <a:ea typeface="Georgia"/>
                <a:cs typeface="Georgia"/>
                <a:sym typeface="Georgia"/>
              </a:rPr>
              <a:t>Deemed to be University</a:t>
            </a:r>
            <a:endParaRPr sz="1200">
              <a:solidFill>
                <a:schemeClr val="dk1"/>
              </a:solidFill>
              <a:latin typeface="Georgia"/>
              <a:ea typeface="Georgia"/>
              <a:cs typeface="Georgia"/>
              <a:sym typeface="Georgia"/>
            </a:endParaRPr>
          </a:p>
        </p:txBody>
      </p:sp>
      <p:cxnSp>
        <p:nvCxnSpPr>
          <p:cNvPr id="3" name="Straight Connector 2">
            <a:extLst>
              <a:ext uri="{FF2B5EF4-FFF2-40B4-BE49-F238E27FC236}">
                <a16:creationId xmlns:a16="http://schemas.microsoft.com/office/drawing/2014/main" id="{56B19D62-1ADF-D8E8-9C88-EBF7231238A9}"/>
              </a:ext>
            </a:extLst>
          </p:cNvPr>
          <p:cNvCxnSpPr/>
          <p:nvPr/>
        </p:nvCxnSpPr>
        <p:spPr>
          <a:xfrm flipV="1">
            <a:off x="0" y="1229033"/>
            <a:ext cx="9144000" cy="0"/>
          </a:xfrm>
          <a:prstGeom prst="line">
            <a:avLst/>
          </a:prstGeom>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1E6ABE-E16E-101C-89E1-2D9E58F8456A}"/>
              </a:ext>
            </a:extLst>
          </p:cNvPr>
          <p:cNvSpPr txBox="1"/>
          <p:nvPr/>
        </p:nvSpPr>
        <p:spPr>
          <a:xfrm>
            <a:off x="501445" y="567769"/>
            <a:ext cx="6452762" cy="584775"/>
          </a:xfrm>
          <a:prstGeom prst="rect">
            <a:avLst/>
          </a:prstGeom>
          <a:noFill/>
        </p:spPr>
        <p:txBody>
          <a:bodyPr wrap="square" rtlCol="0">
            <a:spAutoFit/>
          </a:bodyPr>
          <a:lstStyle/>
          <a:p>
            <a:r>
              <a:rPr lang="en-IN" sz="3200" dirty="0"/>
              <a:t>Explaining the working.</a:t>
            </a:r>
          </a:p>
        </p:txBody>
      </p:sp>
      <p:sp>
        <p:nvSpPr>
          <p:cNvPr id="5" name="TextBox 4">
            <a:extLst>
              <a:ext uri="{FF2B5EF4-FFF2-40B4-BE49-F238E27FC236}">
                <a16:creationId xmlns:a16="http://schemas.microsoft.com/office/drawing/2014/main" id="{021F2D85-0C87-908F-36C1-809E91D0C788}"/>
              </a:ext>
            </a:extLst>
          </p:cNvPr>
          <p:cNvSpPr txBox="1"/>
          <p:nvPr/>
        </p:nvSpPr>
        <p:spPr>
          <a:xfrm>
            <a:off x="501446" y="1449302"/>
            <a:ext cx="4572000" cy="3416320"/>
          </a:xfrm>
          <a:prstGeom prst="rect">
            <a:avLst/>
          </a:prstGeom>
          <a:noFill/>
        </p:spPr>
        <p:txBody>
          <a:bodyPr wrap="square" rtlCol="0">
            <a:spAutoFit/>
          </a:bodyPr>
          <a:lstStyle/>
          <a:p>
            <a:pPr algn="just" defTabSz="1039813">
              <a:tabLst>
                <a:tab pos="7089775" algn="l"/>
              </a:tabLst>
            </a:pPr>
            <a:r>
              <a:rPr lang="en-US" sz="2400" b="1" dirty="0">
                <a:latin typeface="Times New Roman" panose="02020603050405020304" pitchFamily="18" charset="0"/>
                <a:cs typeface="Times New Roman" panose="02020603050405020304" pitchFamily="18" charset="0"/>
              </a:rPr>
              <a:t>B. Fail Point </a:t>
            </a:r>
          </a:p>
          <a:p>
            <a:pPr marL="354013" algn="just" defTabSz="1039813">
              <a:tabLst>
                <a:tab pos="7089775" algn="l"/>
              </a:tabLst>
            </a:pPr>
            <a:r>
              <a:rPr lang="en-US" sz="1600" dirty="0">
                <a:latin typeface="Times New Roman" panose="02020603050405020304" pitchFamily="18" charset="0"/>
                <a:cs typeface="Times New Roman" panose="02020603050405020304" pitchFamily="18" charset="0"/>
              </a:rPr>
              <a:t>The Player, after the game has started, has to move the handle along the track without touching the way. When the player touches the track, the LED turns red and a buzz is heard from the buzzer meaning that the player has failed to reach the finish point without touching the track and has to restart the game by going back to the start point. In this state, even when the player reaches the final point, there is no celebration or buzzer from the board as it is now in the fail state. To reset it, the player must only restart the game from the start point. </a:t>
            </a:r>
          </a:p>
        </p:txBody>
      </p:sp>
      <p:pic>
        <p:nvPicPr>
          <p:cNvPr id="7" name="Picture 6">
            <a:extLst>
              <a:ext uri="{FF2B5EF4-FFF2-40B4-BE49-F238E27FC236}">
                <a16:creationId xmlns:a16="http://schemas.microsoft.com/office/drawing/2014/main" id="{C442CE62-7EC0-D744-1128-8222A1507C04}"/>
              </a:ext>
            </a:extLst>
          </p:cNvPr>
          <p:cNvPicPr>
            <a:picLocks noChangeAspect="1"/>
          </p:cNvPicPr>
          <p:nvPr/>
        </p:nvPicPr>
        <p:blipFill rotWithShape="1">
          <a:blip r:embed="rId3">
            <a:extLst>
              <a:ext uri="{28A0092B-C50C-407E-A947-70E740481C1C}">
                <a14:useLocalDpi xmlns:a14="http://schemas.microsoft.com/office/drawing/2010/main" val="0"/>
              </a:ext>
            </a:extLst>
          </a:blip>
          <a:srcRect l="9665" t="3501" r="30403"/>
          <a:stretch/>
        </p:blipFill>
        <p:spPr>
          <a:xfrm>
            <a:off x="5354259" y="1766006"/>
            <a:ext cx="3371273" cy="3061492"/>
          </a:xfrm>
          <a:prstGeom prst="rect">
            <a:avLst/>
          </a:prstGeom>
        </p:spPr>
      </p:pic>
      <p:sp>
        <p:nvSpPr>
          <p:cNvPr id="8" name="TextBox 7">
            <a:extLst>
              <a:ext uri="{FF2B5EF4-FFF2-40B4-BE49-F238E27FC236}">
                <a16:creationId xmlns:a16="http://schemas.microsoft.com/office/drawing/2014/main" id="{2DC90BA5-F751-E611-820E-941DE2377C30}"/>
              </a:ext>
            </a:extLst>
          </p:cNvPr>
          <p:cNvSpPr txBox="1"/>
          <p:nvPr/>
        </p:nvSpPr>
        <p:spPr>
          <a:xfrm>
            <a:off x="5728331" y="5235514"/>
            <a:ext cx="2623127" cy="30777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u="sng" dirty="0">
                <a:solidFill>
                  <a:schemeClr val="tx1"/>
                </a:solidFill>
                <a:latin typeface="Times New Roman" panose="02020603050405020304" pitchFamily="18" charset="0"/>
                <a:cs typeface="Times New Roman" panose="02020603050405020304" pitchFamily="18" charset="0"/>
              </a:rPr>
              <a:t>FAIL POINT</a:t>
            </a:r>
            <a:endParaRPr lang="en-IN" u="sng"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006819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1073</Words>
  <Application>Microsoft Office PowerPoint</Application>
  <PresentationFormat>On-screen Show (4:3)</PresentationFormat>
  <Paragraphs>115</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Georgia</vt:lpstr>
      <vt:lpstr>Times New Roman</vt:lpstr>
      <vt:lpstr>Office Theme</vt:lpstr>
      <vt:lpstr>Interactive Touch Me Not Game: Arduino UNO and Closed Circuit Principles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Computer Science  Research Design-Working with</dc:title>
  <cp:lastModifiedBy>Lingala Chandra Sekhar Reddy</cp:lastModifiedBy>
  <cp:revision>20</cp:revision>
  <dcterms:modified xsi:type="dcterms:W3CDTF">2023-10-11T08:36:07Z</dcterms:modified>
</cp:coreProperties>
</file>